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341" r:id="rId5"/>
    <p:sldId id="299" r:id="rId6"/>
    <p:sldId id="298" r:id="rId7"/>
    <p:sldId id="309" r:id="rId8"/>
    <p:sldId id="307" r:id="rId9"/>
    <p:sldId id="310" r:id="rId10"/>
    <p:sldId id="312" r:id="rId11"/>
    <p:sldId id="324" r:id="rId12"/>
    <p:sldId id="342" r:id="rId13"/>
    <p:sldId id="319" r:id="rId14"/>
    <p:sldId id="343" r:id="rId15"/>
    <p:sldId id="30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hna P" initials="JP" lastIdx="1" clrIdx="0">
    <p:extLst>
      <p:ext uri="{19B8F6BF-5375-455C-9EA6-DF929625EA0E}">
        <p15:presenceInfo xmlns:p15="http://schemas.microsoft.com/office/powerpoint/2012/main" userId="e36b4cc323d25f9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082B8-756D-4572-B389-10BF746C3712}" v="9" dt="2023-01-15T17:59:07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7957" autoAdjust="0"/>
  </p:normalViewPr>
  <p:slideViewPr>
    <p:cSldViewPr snapToGrid="0" showGuides="1">
      <p:cViewPr varScale="1">
        <p:scale>
          <a:sx n="66" d="100"/>
          <a:sy n="66" d="100"/>
        </p:scale>
        <p:origin x="668" y="44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rdhan Kumar" userId="926cf79b6fc4b889" providerId="LiveId" clId="{134082B8-756D-4572-B389-10BF746C3712}"/>
    <pc:docChg chg="custSel delSld modSld">
      <pc:chgData name="Vardhan Kumar" userId="926cf79b6fc4b889" providerId="LiveId" clId="{134082B8-756D-4572-B389-10BF746C3712}" dt="2023-01-15T18:00:25.074" v="919" actId="115"/>
      <pc:docMkLst>
        <pc:docMk/>
      </pc:docMkLst>
      <pc:sldChg chg="addSp modSp mod">
        <pc:chgData name="Vardhan Kumar" userId="926cf79b6fc4b889" providerId="LiveId" clId="{134082B8-756D-4572-B389-10BF746C3712}" dt="2023-01-15T17:50:31.935" v="876" actId="1076"/>
        <pc:sldMkLst>
          <pc:docMk/>
          <pc:sldMk cId="70567577" sldId="256"/>
        </pc:sldMkLst>
        <pc:spChg chg="add mod">
          <ac:chgData name="Vardhan Kumar" userId="926cf79b6fc4b889" providerId="LiveId" clId="{134082B8-756D-4572-B389-10BF746C3712}" dt="2023-01-15T17:50:31.935" v="876" actId="1076"/>
          <ac:spMkLst>
            <pc:docMk/>
            <pc:sldMk cId="70567577" sldId="256"/>
            <ac:spMk id="3" creationId="{54E8BDA3-6B67-782F-6EFC-FFAFB1670F58}"/>
          </ac:spMkLst>
        </pc:spChg>
        <pc:spChg chg="add mod">
          <ac:chgData name="Vardhan Kumar" userId="926cf79b6fc4b889" providerId="LiveId" clId="{134082B8-756D-4572-B389-10BF746C3712}" dt="2023-01-15T17:50:24" v="874" actId="1076"/>
          <ac:spMkLst>
            <pc:docMk/>
            <pc:sldMk cId="70567577" sldId="256"/>
            <ac:spMk id="4" creationId="{8B7C8A2E-CB0F-FE13-0CDE-527B4D4C0C2D}"/>
          </ac:spMkLst>
        </pc:spChg>
        <pc:spChg chg="mod">
          <ac:chgData name="Vardhan Kumar" userId="926cf79b6fc4b889" providerId="LiveId" clId="{134082B8-756D-4572-B389-10BF746C3712}" dt="2023-01-15T17:49:35.588" v="867" actId="1076"/>
          <ac:spMkLst>
            <pc:docMk/>
            <pc:sldMk cId="70567577" sldId="256"/>
            <ac:spMk id="8" creationId="{03B4C724-0776-4328-8F0A-B72DA1579537}"/>
          </ac:spMkLst>
        </pc:spChg>
        <pc:spChg chg="mod">
          <ac:chgData name="Vardhan Kumar" userId="926cf79b6fc4b889" providerId="LiveId" clId="{134082B8-756D-4572-B389-10BF746C3712}" dt="2023-01-15T17:49:39.920" v="868" actId="1076"/>
          <ac:spMkLst>
            <pc:docMk/>
            <pc:sldMk cId="70567577" sldId="256"/>
            <ac:spMk id="9" creationId="{2B6167FF-AD5E-41E4-8385-3024DC936CF2}"/>
          </ac:spMkLst>
        </pc:spChg>
      </pc:sldChg>
      <pc:sldChg chg="modSp del mod">
        <pc:chgData name="Vardhan Kumar" userId="926cf79b6fc4b889" providerId="LiveId" clId="{134082B8-756D-4572-B389-10BF746C3712}" dt="2023-01-15T17:50:48.609" v="877" actId="2696"/>
        <pc:sldMkLst>
          <pc:docMk/>
          <pc:sldMk cId="2011118601" sldId="257"/>
        </pc:sldMkLst>
        <pc:spChg chg="mod">
          <ac:chgData name="Vardhan Kumar" userId="926cf79b6fc4b889" providerId="LiveId" clId="{134082B8-756D-4572-B389-10BF746C3712}" dt="2023-01-15T17:49:51.061" v="869" actId="1076"/>
          <ac:spMkLst>
            <pc:docMk/>
            <pc:sldMk cId="2011118601" sldId="257"/>
            <ac:spMk id="8" creationId="{5CF5BDA4-10C7-46A6-AC30-523A3FC438AC}"/>
          </ac:spMkLst>
        </pc:spChg>
        <pc:spChg chg="mod">
          <ac:chgData name="Vardhan Kumar" userId="926cf79b6fc4b889" providerId="LiveId" clId="{134082B8-756D-4572-B389-10BF746C3712}" dt="2023-01-15T17:50:13.117" v="872" actId="1076"/>
          <ac:spMkLst>
            <pc:docMk/>
            <pc:sldMk cId="2011118601" sldId="257"/>
            <ac:spMk id="9" creationId="{C062103B-F514-4BE9-B5B2-C13878D2FE7C}"/>
          </ac:spMkLst>
        </pc:spChg>
      </pc:sldChg>
      <pc:sldChg chg="del">
        <pc:chgData name="Vardhan Kumar" userId="926cf79b6fc4b889" providerId="LiveId" clId="{134082B8-756D-4572-B389-10BF746C3712}" dt="2023-01-15T17:47:39.932" v="861" actId="2696"/>
        <pc:sldMkLst>
          <pc:docMk/>
          <pc:sldMk cId="3033487451" sldId="264"/>
        </pc:sldMkLst>
      </pc:sldChg>
      <pc:sldChg chg="delSp modSp mod">
        <pc:chgData name="Vardhan Kumar" userId="926cf79b6fc4b889" providerId="LiveId" clId="{134082B8-756D-4572-B389-10BF746C3712}" dt="2023-01-15T17:45:13.774" v="859" actId="1076"/>
        <pc:sldMkLst>
          <pc:docMk/>
          <pc:sldMk cId="4179153492" sldId="299"/>
        </pc:sldMkLst>
        <pc:spChg chg="mod">
          <ac:chgData name="Vardhan Kumar" userId="926cf79b6fc4b889" providerId="LiveId" clId="{134082B8-756D-4572-B389-10BF746C3712}" dt="2023-01-15T17:45:07.621" v="858" actId="1076"/>
          <ac:spMkLst>
            <pc:docMk/>
            <pc:sldMk cId="4179153492" sldId="299"/>
            <ac:spMk id="162" creationId="{092F69B6-FD97-4B5A-A5DF-49B244C9D9EF}"/>
          </ac:spMkLst>
        </pc:spChg>
        <pc:spChg chg="mod topLvl">
          <ac:chgData name="Vardhan Kumar" userId="926cf79b6fc4b889" providerId="LiveId" clId="{134082B8-756D-4572-B389-10BF746C3712}" dt="2023-01-15T17:45:13.774" v="859" actId="1076"/>
          <ac:spMkLst>
            <pc:docMk/>
            <pc:sldMk cId="4179153492" sldId="299"/>
            <ac:spMk id="170" creationId="{46DD889A-A806-4F6F-AB10-1F2E7F9F392B}"/>
          </ac:spMkLst>
        </pc:spChg>
        <pc:spChg chg="del topLvl">
          <ac:chgData name="Vardhan Kumar" userId="926cf79b6fc4b889" providerId="LiveId" clId="{134082B8-756D-4572-B389-10BF746C3712}" dt="2023-01-15T17:44:20.102" v="104" actId="478"/>
          <ac:spMkLst>
            <pc:docMk/>
            <pc:sldMk cId="4179153492" sldId="299"/>
            <ac:spMk id="171" creationId="{B74793B1-F720-4F13-A607-E516824A8C0D}"/>
          </ac:spMkLst>
        </pc:spChg>
        <pc:spChg chg="del">
          <ac:chgData name="Vardhan Kumar" userId="926cf79b6fc4b889" providerId="LiveId" clId="{134082B8-756D-4572-B389-10BF746C3712}" dt="2023-01-15T17:44:07.361" v="103" actId="478"/>
          <ac:spMkLst>
            <pc:docMk/>
            <pc:sldMk cId="4179153492" sldId="299"/>
            <ac:spMk id="172" creationId="{26D8010D-8A6A-4380-9683-5850898ADF15}"/>
          </ac:spMkLst>
        </pc:spChg>
        <pc:grpChg chg="del">
          <ac:chgData name="Vardhan Kumar" userId="926cf79b6fc4b889" providerId="LiveId" clId="{134082B8-756D-4572-B389-10BF746C3712}" dt="2023-01-15T17:44:20.102" v="104" actId="478"/>
          <ac:grpSpMkLst>
            <pc:docMk/>
            <pc:sldMk cId="4179153492" sldId="299"/>
            <ac:grpSpMk id="168" creationId="{1195E7ED-F44D-446D-9C92-17773EFF965B}"/>
          </ac:grpSpMkLst>
        </pc:grpChg>
        <pc:grpChg chg="del">
          <ac:chgData name="Vardhan Kumar" userId="926cf79b6fc4b889" providerId="LiveId" clId="{134082B8-756D-4572-B389-10BF746C3712}" dt="2023-01-15T17:44:07.361" v="103" actId="478"/>
          <ac:grpSpMkLst>
            <pc:docMk/>
            <pc:sldMk cId="4179153492" sldId="299"/>
            <ac:grpSpMk id="169" creationId="{F5B1322F-53AF-4266-AD09-1F9FCDB53988}"/>
          </ac:grpSpMkLst>
        </pc:grpChg>
      </pc:sldChg>
      <pc:sldChg chg="addSp delSp modSp mod modClrScheme chgLayout">
        <pc:chgData name="Vardhan Kumar" userId="926cf79b6fc4b889" providerId="LiveId" clId="{134082B8-756D-4572-B389-10BF746C3712}" dt="2023-01-15T18:00:25.074" v="919" actId="115"/>
        <pc:sldMkLst>
          <pc:docMk/>
          <pc:sldMk cId="4201278032" sldId="309"/>
        </pc:sldMkLst>
        <pc:spChg chg="add mod">
          <ac:chgData name="Vardhan Kumar" userId="926cf79b6fc4b889" providerId="LiveId" clId="{134082B8-756D-4572-B389-10BF746C3712}" dt="2023-01-15T18:00:25.074" v="919" actId="115"/>
          <ac:spMkLst>
            <pc:docMk/>
            <pc:sldMk cId="4201278032" sldId="309"/>
            <ac:spMk id="2" creationId="{BE061F1A-4995-13AF-F043-32DEEE1CECEF}"/>
          </ac:spMkLst>
        </pc:spChg>
        <pc:spChg chg="del mod ord">
          <ac:chgData name="Vardhan Kumar" userId="926cf79b6fc4b889" providerId="LiveId" clId="{134082B8-756D-4572-B389-10BF746C3712}" dt="2023-01-15T17:51:26.732" v="880" actId="478"/>
          <ac:spMkLst>
            <pc:docMk/>
            <pc:sldMk cId="4201278032" sldId="309"/>
            <ac:spMk id="2" creationId="{D735F7F3-C1B5-4B60-A00A-4EB618DDFB5A}"/>
          </ac:spMkLst>
        </pc:spChg>
        <pc:spChg chg="del">
          <ac:chgData name="Vardhan Kumar" userId="926cf79b6fc4b889" providerId="LiveId" clId="{134082B8-756D-4572-B389-10BF746C3712}" dt="2023-01-15T17:51:33.107" v="882" actId="478"/>
          <ac:spMkLst>
            <pc:docMk/>
            <pc:sldMk cId="4201278032" sldId="309"/>
            <ac:spMk id="4" creationId="{DC8EEE68-CF00-9E1D-75AD-D34D24E0247B}"/>
          </ac:spMkLst>
        </pc:spChg>
        <pc:picChg chg="add del mod">
          <ac:chgData name="Vardhan Kumar" userId="926cf79b6fc4b889" providerId="LiveId" clId="{134082B8-756D-4572-B389-10BF746C3712}" dt="2023-01-15T17:52:03.733" v="884" actId="478"/>
          <ac:picMkLst>
            <pc:docMk/>
            <pc:sldMk cId="4201278032" sldId="309"/>
            <ac:picMk id="5" creationId="{1326DF4E-3CAC-B206-7377-CBCC9E167C30}"/>
          </ac:picMkLst>
        </pc:picChg>
        <pc:picChg chg="add del mod">
          <ac:chgData name="Vardhan Kumar" userId="926cf79b6fc4b889" providerId="LiveId" clId="{134082B8-756D-4572-B389-10BF746C3712}" dt="2023-01-15T17:53:45.256" v="887" actId="478"/>
          <ac:picMkLst>
            <pc:docMk/>
            <pc:sldMk cId="4201278032" sldId="309"/>
            <ac:picMk id="7" creationId="{E37FCE9A-0710-9ACB-8A12-C88FCC8EB73D}"/>
          </ac:picMkLst>
        </pc:picChg>
        <pc:picChg chg="add mod">
          <ac:chgData name="Vardhan Kumar" userId="926cf79b6fc4b889" providerId="LiveId" clId="{134082B8-756D-4572-B389-10BF746C3712}" dt="2023-01-15T18:00:09.763" v="917" actId="1076"/>
          <ac:picMkLst>
            <pc:docMk/>
            <pc:sldMk cId="4201278032" sldId="309"/>
            <ac:picMk id="9" creationId="{914C45A7-23D8-13BE-990C-C719A1FBE0D2}"/>
          </ac:picMkLst>
        </pc:picChg>
        <pc:picChg chg="del">
          <ac:chgData name="Vardhan Kumar" userId="926cf79b6fc4b889" providerId="LiveId" clId="{134082B8-756D-4572-B389-10BF746C3712}" dt="2023-01-15T17:51:29.138" v="881" actId="478"/>
          <ac:picMkLst>
            <pc:docMk/>
            <pc:sldMk cId="4201278032" sldId="309"/>
            <ac:picMk id="56" creationId="{EF0AB97B-7FDD-72A9-2391-4B16BBB7727D}"/>
          </ac:picMkLst>
        </pc:picChg>
      </pc:sldChg>
      <pc:sldChg chg="del">
        <pc:chgData name="Vardhan Kumar" userId="926cf79b6fc4b889" providerId="LiveId" clId="{134082B8-756D-4572-B389-10BF746C3712}" dt="2023-01-15T17:47:33.976" v="860" actId="2696"/>
        <pc:sldMkLst>
          <pc:docMk/>
          <pc:sldMk cId="1508510090" sldId="342"/>
        </pc:sldMkLst>
      </pc:sldChg>
      <pc:sldChg chg="addSp delSp modSp mod">
        <pc:chgData name="Vardhan Kumar" userId="926cf79b6fc4b889" providerId="LiveId" clId="{134082B8-756D-4572-B389-10BF746C3712}" dt="2023-01-15T17:42:58.586" v="67" actId="20577"/>
        <pc:sldMkLst>
          <pc:docMk/>
          <pc:sldMk cId="2475927201" sldId="343"/>
        </pc:sldMkLst>
        <pc:spChg chg="add mod">
          <ac:chgData name="Vardhan Kumar" userId="926cf79b6fc4b889" providerId="LiveId" clId="{134082B8-756D-4572-B389-10BF746C3712}" dt="2023-01-15T17:40:56.862" v="17" actId="255"/>
          <ac:spMkLst>
            <pc:docMk/>
            <pc:sldMk cId="2475927201" sldId="343"/>
            <ac:spMk id="6" creationId="{FD3F2251-1D20-055A-05C2-729357ADD4AE}"/>
          </ac:spMkLst>
        </pc:spChg>
        <pc:spChg chg="add del mod">
          <ac:chgData name="Vardhan Kumar" userId="926cf79b6fc4b889" providerId="LiveId" clId="{134082B8-756D-4572-B389-10BF746C3712}" dt="2023-01-15T17:41:40.660" v="23"/>
          <ac:spMkLst>
            <pc:docMk/>
            <pc:sldMk cId="2475927201" sldId="343"/>
            <ac:spMk id="7" creationId="{64068CFA-1A1C-DD31-E7E9-CD24C6A04F01}"/>
          </ac:spMkLst>
        </pc:spChg>
        <pc:spChg chg="add mod">
          <ac:chgData name="Vardhan Kumar" userId="926cf79b6fc4b889" providerId="LiveId" clId="{134082B8-756D-4572-B389-10BF746C3712}" dt="2023-01-15T17:42:58.586" v="67" actId="20577"/>
          <ac:spMkLst>
            <pc:docMk/>
            <pc:sldMk cId="2475927201" sldId="343"/>
            <ac:spMk id="8" creationId="{0FF6DF6F-992E-0399-41AC-8226DECC05FC}"/>
          </ac:spMkLst>
        </pc:spChg>
        <pc:picChg chg="add mod">
          <ac:chgData name="Vardhan Kumar" userId="926cf79b6fc4b889" providerId="LiveId" clId="{134082B8-756D-4572-B389-10BF746C3712}" dt="2023-01-15T17:41:02.016" v="18" actId="1076"/>
          <ac:picMkLst>
            <pc:docMk/>
            <pc:sldMk cId="2475927201" sldId="343"/>
            <ac:picMk id="5" creationId="{F0586D2F-CECF-8811-5790-A6C947A7DF53}"/>
          </ac:picMkLst>
        </pc:picChg>
      </pc:sldChg>
      <pc:sldMasterChg chg="delSldLayout">
        <pc:chgData name="Vardhan Kumar" userId="926cf79b6fc4b889" providerId="LiveId" clId="{134082B8-756D-4572-B389-10BF746C3712}" dt="2023-01-15T17:47:39.932" v="861" actId="2696"/>
        <pc:sldMasterMkLst>
          <pc:docMk/>
          <pc:sldMasterMk cId="1615311501" sldId="2147483651"/>
        </pc:sldMasterMkLst>
        <pc:sldLayoutChg chg="del">
          <pc:chgData name="Vardhan Kumar" userId="926cf79b6fc4b889" providerId="LiveId" clId="{134082B8-756D-4572-B389-10BF746C3712}" dt="2023-01-15T17:47:39.932" v="861" actId="2696"/>
          <pc:sldLayoutMkLst>
            <pc:docMk/>
            <pc:sldMasterMk cId="1615311501" sldId="2147483651"/>
            <pc:sldLayoutMk cId="3407140542" sldId="2147483691"/>
          </pc:sldLayoutMkLst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1-09T23:04:32.595" idx="1">
    <p:pos x="10" y="10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60649BC-ADBF-454F-8CD4-164F22332A8C}"/>
              </a:ext>
            </a:extLst>
          </p:cNvPr>
          <p:cNvSpPr/>
          <p:nvPr userDrawn="1"/>
        </p:nvSpPr>
        <p:spPr>
          <a:xfrm>
            <a:off x="4019341" y="1301929"/>
            <a:ext cx="7867858" cy="5029200"/>
          </a:xfrm>
          <a:prstGeom prst="frame">
            <a:avLst>
              <a:gd name="adj1" fmla="val 9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214A0F0-2F7C-4223-B283-6A1CA91388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5A5E9409-B20A-489B-A759-D773202358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023797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9B5C313C-9909-469D-8AF9-D4F3DA949E2A}"/>
              </a:ext>
            </a:extLst>
          </p:cNvPr>
          <p:cNvSpPr/>
          <p:nvPr userDrawn="1"/>
        </p:nvSpPr>
        <p:spPr>
          <a:xfrm>
            <a:off x="0" y="0"/>
            <a:ext cx="12192000" cy="1196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A101864-0A78-4DA0-B3D6-C3BCE08BDE4E}"/>
              </a:ext>
            </a:extLst>
          </p:cNvPr>
          <p:cNvSpPr/>
          <p:nvPr userDrawn="1"/>
        </p:nvSpPr>
        <p:spPr>
          <a:xfrm>
            <a:off x="10060426" y="0"/>
            <a:ext cx="2131574" cy="1251701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bg1"/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11EB2B1-1FFF-40A7-8916-39F9F66C67AE}"/>
              </a:ext>
            </a:extLst>
          </p:cNvPr>
          <p:cNvGrpSpPr/>
          <p:nvPr userDrawn="1"/>
        </p:nvGrpSpPr>
        <p:grpSpPr>
          <a:xfrm>
            <a:off x="-189873" y="30973"/>
            <a:ext cx="2984373" cy="1122167"/>
            <a:chOff x="-82869" y="2041805"/>
            <a:chExt cx="2984373" cy="112216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E57FF97-F37F-4F19-9B19-E980E9F0D19F}"/>
                </a:ext>
              </a:extLst>
            </p:cNvPr>
            <p:cNvGrpSpPr/>
            <p:nvPr userDrawn="1"/>
          </p:nvGrpSpPr>
          <p:grpSpPr>
            <a:xfrm>
              <a:off x="200146" y="2104325"/>
              <a:ext cx="2701358" cy="875012"/>
              <a:chOff x="1066498" y="286265"/>
              <a:chExt cx="11991969" cy="3884392"/>
            </a:xfrm>
            <a:solidFill>
              <a:schemeClr val="bg1"/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701247-9B01-4379-8F79-CA130966C099}"/>
                  </a:ext>
                </a:extLst>
              </p:cNvPr>
              <p:cNvSpPr/>
              <p:nvPr/>
            </p:nvSpPr>
            <p:spPr>
              <a:xfrm rot="2143082">
                <a:off x="5813228" y="3225577"/>
                <a:ext cx="1095502" cy="475403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0C40288-889F-4C14-813B-93CB4BE3595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2731593" y="2328837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A988AA3-AADC-43BF-BC51-C5A0FD6710A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2012401" y="1020618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67ACEEB3-7388-4FAA-9D8F-35B2DDACCB4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3996941" y="286265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28B62BF-3D3C-4C75-B055-91752138569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4668722" y="303427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C31D63E-DEE2-491E-9108-5BD8FEECDE8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5318715" y="358216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5EA36B86-0126-4E44-9EB4-D5952A49774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412639" y="3092041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5FC6C0F2-4F5A-465F-B239-2C2658FF3BC2}"/>
                  </a:ext>
                </a:extLst>
              </p:cNvPr>
              <p:cNvSpPr/>
              <p:nvPr/>
            </p:nvSpPr>
            <p:spPr>
              <a:xfrm rot="2143082">
                <a:off x="3222236" y="867087"/>
                <a:ext cx="802454" cy="156661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2F8833E-DE8E-4ACF-991D-49002FAD3BF4}"/>
                  </a:ext>
                </a:extLst>
              </p:cNvPr>
              <p:cNvSpPr/>
              <p:nvPr/>
            </p:nvSpPr>
            <p:spPr>
              <a:xfrm rot="2143082">
                <a:off x="4067032" y="3784745"/>
                <a:ext cx="326874" cy="2676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AE6E730-12DC-414C-84D3-DC429C339049}"/>
                  </a:ext>
                </a:extLst>
              </p:cNvPr>
              <p:cNvSpPr/>
              <p:nvPr/>
            </p:nvSpPr>
            <p:spPr>
              <a:xfrm rot="2143082">
                <a:off x="8226837" y="1636990"/>
                <a:ext cx="229078" cy="352760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2CB1C93-47AD-4BD1-8229-9CFC6459EAAF}"/>
                  </a:ext>
                </a:extLst>
              </p:cNvPr>
              <p:cNvSpPr/>
              <p:nvPr/>
            </p:nvSpPr>
            <p:spPr>
              <a:xfrm rot="2143082">
                <a:off x="8579610" y="1890648"/>
                <a:ext cx="229078" cy="352760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7385550C-3847-41F7-8366-E6F331200B1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7545295" y="1382204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8D958013-051E-4D57-83E4-4510DA1FC7C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7019854" y="984696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3892A3E6-91D0-4236-9EB4-5F593A2EBB68}"/>
                  </a:ext>
                </a:extLst>
              </p:cNvPr>
              <p:cNvSpPr/>
              <p:nvPr/>
            </p:nvSpPr>
            <p:spPr>
              <a:xfrm rot="2143082">
                <a:off x="1066498" y="3902975"/>
                <a:ext cx="1314414" cy="2676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49B3538-18F0-488E-BB58-795CA3E8B7C1}"/>
                </a:ext>
              </a:extLst>
            </p:cNvPr>
            <p:cNvGrpSpPr/>
            <p:nvPr userDrawn="1"/>
          </p:nvGrpSpPr>
          <p:grpSpPr>
            <a:xfrm>
              <a:off x="-82869" y="2041805"/>
              <a:ext cx="2978819" cy="1122167"/>
              <a:chOff x="-189872" y="8725"/>
              <a:chExt cx="13223684" cy="4981553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D3342D1-A811-485D-BB35-CA6AD2F8F98A}"/>
                  </a:ext>
                </a:extLst>
              </p:cNvPr>
              <p:cNvSpPr/>
              <p:nvPr/>
            </p:nvSpPr>
            <p:spPr>
              <a:xfrm rot="2143082">
                <a:off x="7006336" y="655174"/>
                <a:ext cx="6027476" cy="1135945"/>
              </a:xfrm>
              <a:custGeom>
                <a:avLst/>
                <a:gdLst>
                  <a:gd name="connsiteX0" fmla="*/ 0 w 2529191"/>
                  <a:gd name="connsiteY0" fmla="*/ 457200 h 476656"/>
                  <a:gd name="connsiteX1" fmla="*/ 1906621 w 2529191"/>
                  <a:gd name="connsiteY1" fmla="*/ 476656 h 476656"/>
                  <a:gd name="connsiteX2" fmla="*/ 2529191 w 2529191"/>
                  <a:gd name="connsiteY2" fmla="*/ 0 h 47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9191" h="476656">
                    <a:moveTo>
                      <a:pt x="0" y="457200"/>
                    </a:moveTo>
                    <a:lnTo>
                      <a:pt x="1906621" y="476656"/>
                    </a:lnTo>
                    <a:lnTo>
                      <a:pt x="2529191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E4E21AD-0E48-482D-92A7-D8F93B494FD7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2876886" y="92218"/>
                <a:ext cx="751230" cy="50029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4407AE8-E730-48DD-A85F-BB30A7105592}"/>
                  </a:ext>
                </a:extLst>
              </p:cNvPr>
              <p:cNvCxnSpPr>
                <a:cxnSpLocks/>
                <a:endCxn id="100" idx="1"/>
              </p:cNvCxnSpPr>
              <p:nvPr/>
            </p:nvCxnSpPr>
            <p:spPr>
              <a:xfrm rot="2143082">
                <a:off x="3861913" y="8725"/>
                <a:ext cx="362215" cy="19201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954099B-AE86-4318-A3AA-7879DA254C89}"/>
                  </a:ext>
                </a:extLst>
              </p:cNvPr>
              <p:cNvCxnSpPr>
                <a:cxnSpLocks/>
                <a:endCxn id="101" idx="1"/>
              </p:cNvCxnSpPr>
              <p:nvPr/>
            </p:nvCxnSpPr>
            <p:spPr>
              <a:xfrm rot="2143082">
                <a:off x="4587946" y="36177"/>
                <a:ext cx="304652" cy="19919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64796D9-34CB-446F-8C6C-E892F8C5B9A5}"/>
                  </a:ext>
                </a:extLst>
              </p:cNvPr>
              <p:cNvCxnSpPr>
                <a:cxnSpLocks/>
                <a:endCxn id="102" idx="1"/>
              </p:cNvCxnSpPr>
              <p:nvPr/>
            </p:nvCxnSpPr>
            <p:spPr>
              <a:xfrm rot="2143082">
                <a:off x="5184517" y="13932"/>
                <a:ext cx="382898" cy="259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DF2ABBB4-D4BB-4625-A164-F50D7D41F3C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6351522" y="167773"/>
                <a:ext cx="1161265" cy="70157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99710375-77AA-49E0-A302-408F4182C3F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6692921" y="218797"/>
                <a:ext cx="1381992" cy="85998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E20859B-CDB1-4EDD-95C3-AD7E058B4EA0}"/>
                  </a:ext>
                </a:extLst>
              </p:cNvPr>
              <p:cNvSpPr/>
              <p:nvPr/>
            </p:nvSpPr>
            <p:spPr>
              <a:xfrm rot="2143082">
                <a:off x="7510123" y="2742036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C308384-A5E5-46C3-9EB3-5223C132CDAC}"/>
                  </a:ext>
                </a:extLst>
              </p:cNvPr>
              <p:cNvSpPr/>
              <p:nvPr/>
            </p:nvSpPr>
            <p:spPr>
              <a:xfrm rot="2143082">
                <a:off x="4669450" y="3406144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03E74C94-8210-46D1-8EDD-B2C85995DB80}"/>
                  </a:ext>
                </a:extLst>
              </p:cNvPr>
              <p:cNvSpPr/>
              <p:nvPr/>
            </p:nvSpPr>
            <p:spPr>
              <a:xfrm rot="2143082">
                <a:off x="3138553" y="4575929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9258143-A5BC-432E-8135-895A78D7C940}"/>
                  </a:ext>
                </a:extLst>
              </p:cNvPr>
              <p:cNvCxnSpPr>
                <a:cxnSpLocks/>
                <a:endCxn id="99" idx="3"/>
              </p:cNvCxnSpPr>
              <p:nvPr/>
            </p:nvCxnSpPr>
            <p:spPr>
              <a:xfrm rot="2143082" flipV="1">
                <a:off x="9495558" y="398794"/>
                <a:ext cx="2220218" cy="173889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F521C80A-6649-41B0-88E4-C5D5531E250B}"/>
                  </a:ext>
                </a:extLst>
              </p:cNvPr>
              <p:cNvCxnSpPr>
                <a:cxnSpLocks/>
                <a:endCxn id="106" idx="1"/>
              </p:cNvCxnSpPr>
              <p:nvPr/>
            </p:nvCxnSpPr>
            <p:spPr>
              <a:xfrm rot="2143082">
                <a:off x="7207957" y="513530"/>
                <a:ext cx="1437691" cy="89774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3A23F11-AC30-4BC4-9767-A2A015B40E0E}"/>
                  </a:ext>
                </a:extLst>
              </p:cNvPr>
              <p:cNvCxnSpPr>
                <a:cxnSpLocks/>
                <a:endCxn id="103" idx="3"/>
              </p:cNvCxnSpPr>
              <p:nvPr/>
            </p:nvCxnSpPr>
            <p:spPr>
              <a:xfrm rot="2143082" flipV="1">
                <a:off x="702503" y="3052333"/>
                <a:ext cx="629883" cy="48522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7B0467B1-3C2E-4AED-BF5C-475467E36519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669928" y="3488332"/>
                <a:ext cx="489377" cy="33619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A281F91D-A5F6-4D87-BD20-0F2144E81D98}"/>
                  </a:ext>
                </a:extLst>
              </p:cNvPr>
              <p:cNvCxnSpPr>
                <a:cxnSpLocks/>
                <a:endCxn id="80" idx="1"/>
              </p:cNvCxnSpPr>
              <p:nvPr/>
            </p:nvCxnSpPr>
            <p:spPr>
              <a:xfrm rot="2143082">
                <a:off x="2366587" y="3215368"/>
                <a:ext cx="1384975" cy="105856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B0141A34-43F0-4BB2-B8F7-CCE47CC97474}"/>
                  </a:ext>
                </a:extLst>
              </p:cNvPr>
              <p:cNvCxnSpPr>
                <a:cxnSpLocks/>
                <a:endCxn id="97" idx="1"/>
              </p:cNvCxnSpPr>
              <p:nvPr/>
            </p:nvCxnSpPr>
            <p:spPr>
              <a:xfrm rot="2143082" flipV="1">
                <a:off x="4532904" y="2697776"/>
                <a:ext cx="1219991" cy="95275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046D093-C87E-4FDE-8401-F242157D8F87}"/>
                  </a:ext>
                </a:extLst>
              </p:cNvPr>
              <p:cNvSpPr/>
              <p:nvPr/>
            </p:nvSpPr>
            <p:spPr>
              <a:xfrm rot="2143082">
                <a:off x="568532" y="1210040"/>
                <a:ext cx="4879294" cy="908510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343899 w 2391302"/>
                  <a:gd name="connsiteY2" fmla="*/ 0 h 381222"/>
                  <a:gd name="connsiteX3" fmla="*/ 850418 w 2391302"/>
                  <a:gd name="connsiteY3" fmla="*/ 375890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91302"/>
                  <a:gd name="connsiteY0" fmla="*/ 7998 h 381222"/>
                  <a:gd name="connsiteX1" fmla="*/ 343899 w 2391302"/>
                  <a:gd name="connsiteY1" fmla="*/ 0 h 381222"/>
                  <a:gd name="connsiteX2" fmla="*/ 850418 w 2391302"/>
                  <a:gd name="connsiteY2" fmla="*/ 375890 h 381222"/>
                  <a:gd name="connsiteX3" fmla="*/ 2391302 w 2391302"/>
                  <a:gd name="connsiteY3" fmla="*/ 381222 h 381222"/>
                  <a:gd name="connsiteX4" fmla="*/ 2391302 w 2391302"/>
                  <a:gd name="connsiteY4" fmla="*/ 381222 h 381222"/>
                  <a:gd name="connsiteX0" fmla="*/ 0 w 2047403"/>
                  <a:gd name="connsiteY0" fmla="*/ 0 h 381222"/>
                  <a:gd name="connsiteX1" fmla="*/ 506519 w 2047403"/>
                  <a:gd name="connsiteY1" fmla="*/ 375890 h 381222"/>
                  <a:gd name="connsiteX2" fmla="*/ 2047403 w 2047403"/>
                  <a:gd name="connsiteY2" fmla="*/ 381222 h 381222"/>
                  <a:gd name="connsiteX3" fmla="*/ 2047403 w 2047403"/>
                  <a:gd name="connsiteY3" fmla="*/ 381222 h 381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7403" h="381222">
                    <a:moveTo>
                      <a:pt x="0" y="0"/>
                    </a:moveTo>
                    <a:lnTo>
                      <a:pt x="506519" y="375890"/>
                    </a:lnTo>
                    <a:lnTo>
                      <a:pt x="2047403" y="381222"/>
                    </a:lnTo>
                    <a:lnTo>
                      <a:pt x="2047403" y="381222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AE092B6-338B-4D0B-A830-BFE6769978DF}"/>
                  </a:ext>
                </a:extLst>
              </p:cNvPr>
              <p:cNvSpPr/>
              <p:nvPr/>
            </p:nvSpPr>
            <p:spPr>
              <a:xfrm rot="2143082">
                <a:off x="-189872" y="1365133"/>
                <a:ext cx="5152485" cy="1114766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935726 w 2391302"/>
                  <a:gd name="connsiteY4" fmla="*/ 373714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71979 w 2391302"/>
                  <a:gd name="connsiteY1" fmla="*/ 7998 h 381222"/>
                  <a:gd name="connsiteX2" fmla="*/ 343899 w 2391302"/>
                  <a:gd name="connsiteY2" fmla="*/ 0 h 381222"/>
                  <a:gd name="connsiteX3" fmla="*/ 935726 w 2391302"/>
                  <a:gd name="connsiteY3" fmla="*/ 373714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19323"/>
                  <a:gd name="connsiteY0" fmla="*/ 7998 h 381222"/>
                  <a:gd name="connsiteX1" fmla="*/ 271920 w 2319323"/>
                  <a:gd name="connsiteY1" fmla="*/ 0 h 381222"/>
                  <a:gd name="connsiteX2" fmla="*/ 863747 w 2319323"/>
                  <a:gd name="connsiteY2" fmla="*/ 373714 h 381222"/>
                  <a:gd name="connsiteX3" fmla="*/ 2319323 w 2319323"/>
                  <a:gd name="connsiteY3" fmla="*/ 381222 h 381222"/>
                  <a:gd name="connsiteX4" fmla="*/ 2319323 w 2319323"/>
                  <a:gd name="connsiteY4" fmla="*/ 381222 h 381222"/>
                  <a:gd name="connsiteX0" fmla="*/ 0 w 2188694"/>
                  <a:gd name="connsiteY0" fmla="*/ 10175 h 381222"/>
                  <a:gd name="connsiteX1" fmla="*/ 141291 w 2188694"/>
                  <a:gd name="connsiteY1" fmla="*/ 0 h 381222"/>
                  <a:gd name="connsiteX2" fmla="*/ 733118 w 2188694"/>
                  <a:gd name="connsiteY2" fmla="*/ 373714 h 381222"/>
                  <a:gd name="connsiteX3" fmla="*/ 2188694 w 2188694"/>
                  <a:gd name="connsiteY3" fmla="*/ 381222 h 381222"/>
                  <a:gd name="connsiteX4" fmla="*/ 2188694 w 2188694"/>
                  <a:gd name="connsiteY4" fmla="*/ 381222 h 381222"/>
                  <a:gd name="connsiteX0" fmla="*/ 0 w 2162035"/>
                  <a:gd name="connsiteY0" fmla="*/ 0 h 381930"/>
                  <a:gd name="connsiteX1" fmla="*/ 114632 w 2162035"/>
                  <a:gd name="connsiteY1" fmla="*/ 708 h 381930"/>
                  <a:gd name="connsiteX2" fmla="*/ 706459 w 2162035"/>
                  <a:gd name="connsiteY2" fmla="*/ 374422 h 381930"/>
                  <a:gd name="connsiteX3" fmla="*/ 2162035 w 2162035"/>
                  <a:gd name="connsiteY3" fmla="*/ 381930 h 381930"/>
                  <a:gd name="connsiteX4" fmla="*/ 2162035 w 2162035"/>
                  <a:gd name="connsiteY4" fmla="*/ 381930 h 381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2035" h="381930">
                    <a:moveTo>
                      <a:pt x="0" y="0"/>
                    </a:moveTo>
                    <a:lnTo>
                      <a:pt x="114632" y="708"/>
                    </a:lnTo>
                    <a:lnTo>
                      <a:pt x="706459" y="374422"/>
                    </a:lnTo>
                    <a:lnTo>
                      <a:pt x="2162035" y="381930"/>
                    </a:lnTo>
                    <a:lnTo>
                      <a:pt x="2162035" y="38193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74C63A9-B1AA-42AC-A07D-663E5B3DC602}"/>
                  </a:ext>
                </a:extLst>
              </p:cNvPr>
              <p:cNvSpPr/>
              <p:nvPr/>
            </p:nvSpPr>
            <p:spPr>
              <a:xfrm rot="2143082">
                <a:off x="3332609" y="2161597"/>
                <a:ext cx="2611186" cy="1099113"/>
              </a:xfrm>
              <a:custGeom>
                <a:avLst/>
                <a:gdLst>
                  <a:gd name="connsiteX0" fmla="*/ 0 w 1095680"/>
                  <a:gd name="connsiteY0" fmla="*/ 461199 h 461199"/>
                  <a:gd name="connsiteX1" fmla="*/ 621152 w 1095680"/>
                  <a:gd name="connsiteY1" fmla="*/ 0 h 461199"/>
                  <a:gd name="connsiteX2" fmla="*/ 1095680 w 1095680"/>
                  <a:gd name="connsiteY2" fmla="*/ 0 h 46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680" h="461199">
                    <a:moveTo>
                      <a:pt x="0" y="461199"/>
                    </a:moveTo>
                    <a:lnTo>
                      <a:pt x="621152" y="0"/>
                    </a:lnTo>
                    <a:lnTo>
                      <a:pt x="1095680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3BF2365-0B0D-40B9-A063-33FD0FCECA0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319091" y="3532941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7389CC75-F22D-4E8B-AA38-EB6225EAE0D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490130" y="3655926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1FD7047D-8AC7-435B-B610-9DBAF202BD50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661174" y="3778910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38C52008-23DF-4D3A-8C73-AEE0F453261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832213" y="3901899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9F23CB5B-5948-44E4-9BF6-B83CCE7F7777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2003248" y="4024888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EAF4F6D-11CE-4C3D-AE20-E4F6CF1428B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2174296" y="4147877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700EA4F-DA6F-4D72-B8FA-FD385DDD00E9}"/>
                  </a:ext>
                </a:extLst>
              </p:cNvPr>
              <p:cNvSpPr/>
              <p:nvPr/>
            </p:nvSpPr>
            <p:spPr>
              <a:xfrm rot="2143082">
                <a:off x="4431107" y="1624748"/>
                <a:ext cx="3523756" cy="231821"/>
              </a:xfrm>
              <a:custGeom>
                <a:avLst/>
                <a:gdLst>
                  <a:gd name="connsiteX0" fmla="*/ 0 w 1478604"/>
                  <a:gd name="connsiteY0" fmla="*/ 0 h 97276"/>
                  <a:gd name="connsiteX1" fmla="*/ 107004 w 1478604"/>
                  <a:gd name="connsiteY1" fmla="*/ 97276 h 97276"/>
                  <a:gd name="connsiteX2" fmla="*/ 1478604 w 1478604"/>
                  <a:gd name="connsiteY2" fmla="*/ 97276 h 9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8604" h="97276">
                    <a:moveTo>
                      <a:pt x="0" y="0"/>
                    </a:moveTo>
                    <a:lnTo>
                      <a:pt x="107004" y="97276"/>
                    </a:lnTo>
                    <a:lnTo>
                      <a:pt x="1478604" y="97276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714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83890D28-DB65-4933-A998-F6D267BEDA98}"/>
              </a:ext>
            </a:extLst>
          </p:cNvPr>
          <p:cNvSpPr/>
          <p:nvPr userDrawn="1"/>
        </p:nvSpPr>
        <p:spPr>
          <a:xfrm>
            <a:off x="8746034" y="-17976"/>
            <a:ext cx="3445966" cy="2023537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B8C0EA2-D1F6-48A7-9EE4-840E625B9C02}"/>
              </a:ext>
            </a:extLst>
          </p:cNvPr>
          <p:cNvGrpSpPr/>
          <p:nvPr userDrawn="1"/>
        </p:nvGrpSpPr>
        <p:grpSpPr>
          <a:xfrm>
            <a:off x="548226" y="342079"/>
            <a:ext cx="5440770" cy="6257605"/>
            <a:chOff x="548226" y="342079"/>
            <a:chExt cx="5440770" cy="6257605"/>
          </a:xfrm>
          <a:solidFill>
            <a:schemeClr val="accent2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C0989A-B0CD-467C-8FFF-0322C8779616}"/>
                </a:ext>
              </a:extLst>
            </p:cNvPr>
            <p:cNvSpPr/>
            <p:nvPr userDrawn="1"/>
          </p:nvSpPr>
          <p:spPr>
            <a:xfrm>
              <a:off x="1417713" y="1769387"/>
              <a:ext cx="3472774" cy="3472774"/>
            </a:xfrm>
            <a:prstGeom prst="roundRect">
              <a:avLst>
                <a:gd name="adj" fmla="val 51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32732B9-A675-4A92-B586-57210158DBB9}"/>
                </a:ext>
              </a:extLst>
            </p:cNvPr>
            <p:cNvGrpSpPr/>
            <p:nvPr userDrawn="1"/>
          </p:nvGrpSpPr>
          <p:grpSpPr>
            <a:xfrm>
              <a:off x="1266074" y="342079"/>
              <a:ext cx="3753546" cy="1535752"/>
              <a:chOff x="1373078" y="342079"/>
              <a:chExt cx="3753546" cy="1535752"/>
            </a:xfrm>
            <a:grp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0BD9410-309C-4A73-BEB0-D4BD52253B38}"/>
                  </a:ext>
                </a:extLst>
              </p:cNvPr>
              <p:cNvSpPr/>
              <p:nvPr/>
            </p:nvSpPr>
            <p:spPr>
              <a:xfrm flipH="1">
                <a:off x="1945338" y="395212"/>
                <a:ext cx="546385" cy="1482619"/>
              </a:xfrm>
              <a:custGeom>
                <a:avLst/>
                <a:gdLst>
                  <a:gd name="connsiteX0" fmla="*/ 172666 w 1002965"/>
                  <a:gd name="connsiteY0" fmla="*/ 2721517 h 2721551"/>
                  <a:gd name="connsiteX1" fmla="*/ 216272 w 1002965"/>
                  <a:gd name="connsiteY1" fmla="*/ 2678572 h 2721551"/>
                  <a:gd name="connsiteX2" fmla="*/ 210986 w 1002965"/>
                  <a:gd name="connsiteY2" fmla="*/ 2373992 h 2721551"/>
                  <a:gd name="connsiteX3" fmla="*/ 201076 w 1002965"/>
                  <a:gd name="connsiteY3" fmla="*/ 2371349 h 2721551"/>
                  <a:gd name="connsiteX4" fmla="*/ 163416 w 1002965"/>
                  <a:gd name="connsiteY4" fmla="*/ 2332368 h 2721551"/>
                  <a:gd name="connsiteX5" fmla="*/ 163416 w 1002965"/>
                  <a:gd name="connsiteY5" fmla="*/ 711687 h 2721551"/>
                  <a:gd name="connsiteX6" fmla="*/ 199754 w 1002965"/>
                  <a:gd name="connsiteY6" fmla="*/ 674027 h 2721551"/>
                  <a:gd name="connsiteX7" fmla="*/ 909339 w 1002965"/>
                  <a:gd name="connsiteY7" fmla="*/ 674688 h 2721551"/>
                  <a:gd name="connsiteX8" fmla="*/ 943035 w 1002965"/>
                  <a:gd name="connsiteY8" fmla="*/ 639671 h 2721551"/>
                  <a:gd name="connsiteX9" fmla="*/ 941053 w 1002965"/>
                  <a:gd name="connsiteY9" fmla="*/ 222113 h 2721551"/>
                  <a:gd name="connsiteX10" fmla="*/ 964177 w 1002965"/>
                  <a:gd name="connsiteY10" fmla="*/ 176525 h 2721551"/>
                  <a:gd name="connsiteX11" fmla="*/ 995229 w 1002965"/>
                  <a:gd name="connsiteY11" fmla="*/ 58921 h 2721551"/>
                  <a:gd name="connsiteX12" fmla="*/ 894804 w 1002965"/>
                  <a:gd name="connsiteY12" fmla="*/ 780 h 2721551"/>
                  <a:gd name="connsiteX13" fmla="*/ 813538 w 1002965"/>
                  <a:gd name="connsiteY13" fmla="*/ 80724 h 2721551"/>
                  <a:gd name="connsiteX14" fmla="*/ 867055 w 1002965"/>
                  <a:gd name="connsiteY14" fmla="*/ 187096 h 2721551"/>
                  <a:gd name="connsiteX15" fmla="*/ 886876 w 1002965"/>
                  <a:gd name="connsiteY15" fmla="*/ 218809 h 2721551"/>
                  <a:gd name="connsiteX16" fmla="*/ 886876 w 1002965"/>
                  <a:gd name="connsiteY16" fmla="*/ 590780 h 2721551"/>
                  <a:gd name="connsiteX17" fmla="*/ 857144 w 1002965"/>
                  <a:gd name="connsiteY17" fmla="*/ 619850 h 2721551"/>
                  <a:gd name="connsiteX18" fmla="*/ 123114 w 1002965"/>
                  <a:gd name="connsiteY18" fmla="*/ 617208 h 2721551"/>
                  <a:gd name="connsiteX19" fmla="*/ 88758 w 1002965"/>
                  <a:gd name="connsiteY19" fmla="*/ 650242 h 2721551"/>
                  <a:gd name="connsiteX20" fmla="*/ 89418 w 1002965"/>
                  <a:gd name="connsiteY20" fmla="*/ 2329726 h 2721551"/>
                  <a:gd name="connsiteX21" fmla="*/ 89418 w 1002965"/>
                  <a:gd name="connsiteY21" fmla="*/ 2353511 h 2721551"/>
                  <a:gd name="connsiteX22" fmla="*/ 72240 w 1002965"/>
                  <a:gd name="connsiteY22" fmla="*/ 2370689 h 2721551"/>
                  <a:gd name="connsiteX23" fmla="*/ 5510 w 1002965"/>
                  <a:gd name="connsiteY23" fmla="*/ 2372671 h 2721551"/>
                  <a:gd name="connsiteX24" fmla="*/ 6171 w 1002965"/>
                  <a:gd name="connsiteY24" fmla="*/ 2388527 h 2721551"/>
                  <a:gd name="connsiteX25" fmla="*/ 225 w 1002965"/>
                  <a:gd name="connsiteY25" fmla="*/ 2687822 h 2721551"/>
                  <a:gd name="connsiteX26" fmla="*/ 34581 w 1002965"/>
                  <a:gd name="connsiteY26" fmla="*/ 2721517 h 2721551"/>
                  <a:gd name="connsiteX27" fmla="*/ 172666 w 1002965"/>
                  <a:gd name="connsiteY27" fmla="*/ 2721517 h 272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2965" h="2721551">
                    <a:moveTo>
                      <a:pt x="172666" y="2721517"/>
                    </a:moveTo>
                    <a:cubicBezTo>
                      <a:pt x="215611" y="2721517"/>
                      <a:pt x="215611" y="2720856"/>
                      <a:pt x="216272" y="2678572"/>
                    </a:cubicBezTo>
                    <a:cubicBezTo>
                      <a:pt x="217593" y="2576825"/>
                      <a:pt x="205040" y="2475739"/>
                      <a:pt x="210986" y="2373992"/>
                    </a:cubicBezTo>
                    <a:cubicBezTo>
                      <a:pt x="207683" y="2373331"/>
                      <a:pt x="204379" y="2371349"/>
                      <a:pt x="201076" y="2371349"/>
                    </a:cubicBezTo>
                    <a:cubicBezTo>
                      <a:pt x="163416" y="2368707"/>
                      <a:pt x="163416" y="2369367"/>
                      <a:pt x="163416" y="2332368"/>
                    </a:cubicBezTo>
                    <a:cubicBezTo>
                      <a:pt x="163416" y="1791921"/>
                      <a:pt x="163416" y="1252134"/>
                      <a:pt x="163416" y="711687"/>
                    </a:cubicBezTo>
                    <a:cubicBezTo>
                      <a:pt x="163416" y="669402"/>
                      <a:pt x="157470" y="674027"/>
                      <a:pt x="199754" y="674027"/>
                    </a:cubicBezTo>
                    <a:cubicBezTo>
                      <a:pt x="436282" y="674027"/>
                      <a:pt x="672811" y="674688"/>
                      <a:pt x="909339" y="674688"/>
                    </a:cubicBezTo>
                    <a:cubicBezTo>
                      <a:pt x="943695" y="674688"/>
                      <a:pt x="943695" y="674688"/>
                      <a:pt x="943035" y="639671"/>
                    </a:cubicBezTo>
                    <a:cubicBezTo>
                      <a:pt x="942374" y="500265"/>
                      <a:pt x="942374" y="360858"/>
                      <a:pt x="941053" y="222113"/>
                    </a:cubicBezTo>
                    <a:cubicBezTo>
                      <a:pt x="941053" y="201631"/>
                      <a:pt x="945017" y="188417"/>
                      <a:pt x="964177" y="176525"/>
                    </a:cubicBezTo>
                    <a:cubicBezTo>
                      <a:pt x="1000515" y="153401"/>
                      <a:pt x="1012407" y="102527"/>
                      <a:pt x="995229" y="58921"/>
                    </a:cubicBezTo>
                    <a:cubicBezTo>
                      <a:pt x="979373" y="17298"/>
                      <a:pt x="941713" y="-4505"/>
                      <a:pt x="894804" y="780"/>
                    </a:cubicBezTo>
                    <a:cubicBezTo>
                      <a:pt x="851859" y="5405"/>
                      <a:pt x="822128" y="34476"/>
                      <a:pt x="813538" y="80724"/>
                    </a:cubicBezTo>
                    <a:cubicBezTo>
                      <a:pt x="805610" y="125651"/>
                      <a:pt x="826752" y="169918"/>
                      <a:pt x="867055" y="187096"/>
                    </a:cubicBezTo>
                    <a:cubicBezTo>
                      <a:pt x="883572" y="193703"/>
                      <a:pt x="886876" y="202292"/>
                      <a:pt x="886876" y="218809"/>
                    </a:cubicBezTo>
                    <a:cubicBezTo>
                      <a:pt x="886215" y="343020"/>
                      <a:pt x="885554" y="467230"/>
                      <a:pt x="886876" y="590780"/>
                    </a:cubicBezTo>
                    <a:cubicBezTo>
                      <a:pt x="886876" y="615226"/>
                      <a:pt x="880269" y="620511"/>
                      <a:pt x="857144" y="619850"/>
                    </a:cubicBezTo>
                    <a:cubicBezTo>
                      <a:pt x="612688" y="618529"/>
                      <a:pt x="368231" y="619190"/>
                      <a:pt x="123114" y="617208"/>
                    </a:cubicBezTo>
                    <a:cubicBezTo>
                      <a:pt x="97347" y="617208"/>
                      <a:pt x="88758" y="621832"/>
                      <a:pt x="88758" y="650242"/>
                    </a:cubicBezTo>
                    <a:cubicBezTo>
                      <a:pt x="90079" y="1209850"/>
                      <a:pt x="89418" y="1770118"/>
                      <a:pt x="89418" y="2329726"/>
                    </a:cubicBezTo>
                    <a:cubicBezTo>
                      <a:pt x="89418" y="2337654"/>
                      <a:pt x="88758" y="2345582"/>
                      <a:pt x="89418" y="2353511"/>
                    </a:cubicBezTo>
                    <a:cubicBezTo>
                      <a:pt x="90079" y="2366064"/>
                      <a:pt x="85454" y="2370689"/>
                      <a:pt x="72240" y="2370689"/>
                    </a:cubicBezTo>
                    <a:cubicBezTo>
                      <a:pt x="49777" y="2370689"/>
                      <a:pt x="27974" y="2367385"/>
                      <a:pt x="5510" y="2372671"/>
                    </a:cubicBezTo>
                    <a:cubicBezTo>
                      <a:pt x="5510" y="2377956"/>
                      <a:pt x="6171" y="2383242"/>
                      <a:pt x="6171" y="2388527"/>
                    </a:cubicBezTo>
                    <a:cubicBezTo>
                      <a:pt x="10135" y="2488292"/>
                      <a:pt x="-1757" y="2588057"/>
                      <a:pt x="225" y="2687822"/>
                    </a:cubicBezTo>
                    <a:cubicBezTo>
                      <a:pt x="885" y="2713589"/>
                      <a:pt x="8814" y="2722178"/>
                      <a:pt x="34581" y="2721517"/>
                    </a:cubicBezTo>
                    <a:cubicBezTo>
                      <a:pt x="81490" y="2720195"/>
                      <a:pt x="127078" y="2721517"/>
                      <a:pt x="172666" y="272151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D03E240-F54F-4508-9919-35CBB644B65F}"/>
                  </a:ext>
                </a:extLst>
              </p:cNvPr>
              <p:cNvSpPr/>
              <p:nvPr/>
            </p:nvSpPr>
            <p:spPr>
              <a:xfrm flipH="1">
                <a:off x="2788787" y="342079"/>
                <a:ext cx="130800" cy="1535752"/>
              </a:xfrm>
              <a:custGeom>
                <a:avLst/>
                <a:gdLst>
                  <a:gd name="connsiteX0" fmla="*/ 208346 w 240102"/>
                  <a:gd name="connsiteY0" fmla="*/ 2818424 h 2819084"/>
                  <a:gd name="connsiteX1" fmla="*/ 240059 w 240102"/>
                  <a:gd name="connsiteY1" fmla="*/ 2785390 h 2819084"/>
                  <a:gd name="connsiteX2" fmla="*/ 240059 w 240102"/>
                  <a:gd name="connsiteY2" fmla="*/ 2641358 h 2819084"/>
                  <a:gd name="connsiteX3" fmla="*/ 240059 w 240102"/>
                  <a:gd name="connsiteY3" fmla="*/ 2518470 h 2819084"/>
                  <a:gd name="connsiteX4" fmla="*/ 189846 w 240102"/>
                  <a:gd name="connsiteY4" fmla="*/ 2468917 h 2819084"/>
                  <a:gd name="connsiteX5" fmla="*/ 156151 w 240102"/>
                  <a:gd name="connsiteY5" fmla="*/ 2435222 h 2819084"/>
                  <a:gd name="connsiteX6" fmla="*/ 156812 w 240102"/>
                  <a:gd name="connsiteY6" fmla="*/ 215291 h 2819084"/>
                  <a:gd name="connsiteX7" fmla="*/ 173990 w 240102"/>
                  <a:gd name="connsiteY7" fmla="*/ 153186 h 2819084"/>
                  <a:gd name="connsiteX8" fmla="*/ 141616 w 240102"/>
                  <a:gd name="connsiteY8" fmla="*/ 11137 h 2819084"/>
                  <a:gd name="connsiteX9" fmla="*/ 8816 w 240102"/>
                  <a:gd name="connsiteY9" fmla="*/ 56725 h 2819084"/>
                  <a:gd name="connsiteX10" fmla="*/ 68940 w 240102"/>
                  <a:gd name="connsiteY10" fmla="*/ 192167 h 2819084"/>
                  <a:gd name="connsiteX11" fmla="*/ 84135 w 240102"/>
                  <a:gd name="connsiteY11" fmla="*/ 222559 h 2819084"/>
                  <a:gd name="connsiteX12" fmla="*/ 84796 w 240102"/>
                  <a:gd name="connsiteY12" fmla="*/ 2437204 h 2819084"/>
                  <a:gd name="connsiteX13" fmla="*/ 53743 w 240102"/>
                  <a:gd name="connsiteY13" fmla="*/ 2467596 h 2819084"/>
                  <a:gd name="connsiteX14" fmla="*/ 29958 w 240102"/>
                  <a:gd name="connsiteY14" fmla="*/ 2491381 h 2819084"/>
                  <a:gd name="connsiteX15" fmla="*/ 30619 w 240102"/>
                  <a:gd name="connsiteY15" fmla="*/ 2641358 h 2819084"/>
                  <a:gd name="connsiteX16" fmla="*/ 30619 w 240102"/>
                  <a:gd name="connsiteY16" fmla="*/ 2788032 h 2819084"/>
                  <a:gd name="connsiteX17" fmla="*/ 61672 w 240102"/>
                  <a:gd name="connsiteY17" fmla="*/ 2819085 h 2819084"/>
                  <a:gd name="connsiteX18" fmla="*/ 208346 w 240102"/>
                  <a:gd name="connsiteY18" fmla="*/ 2818424 h 281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102" h="2819084">
                    <a:moveTo>
                      <a:pt x="208346" y="2818424"/>
                    </a:moveTo>
                    <a:cubicBezTo>
                      <a:pt x="234113" y="2819085"/>
                      <a:pt x="240720" y="2808514"/>
                      <a:pt x="240059" y="2785390"/>
                    </a:cubicBezTo>
                    <a:cubicBezTo>
                      <a:pt x="238737" y="2737159"/>
                      <a:pt x="240059" y="2689589"/>
                      <a:pt x="240059" y="2641358"/>
                    </a:cubicBezTo>
                    <a:cubicBezTo>
                      <a:pt x="240059" y="2600395"/>
                      <a:pt x="240059" y="2559432"/>
                      <a:pt x="240059" y="2518470"/>
                    </a:cubicBezTo>
                    <a:cubicBezTo>
                      <a:pt x="240059" y="2468257"/>
                      <a:pt x="240059" y="2466275"/>
                      <a:pt x="189846" y="2468917"/>
                    </a:cubicBezTo>
                    <a:cubicBezTo>
                      <a:pt x="162758" y="2470239"/>
                      <a:pt x="156151" y="2462971"/>
                      <a:pt x="156151" y="2435222"/>
                    </a:cubicBezTo>
                    <a:cubicBezTo>
                      <a:pt x="156812" y="1695245"/>
                      <a:pt x="156812" y="955268"/>
                      <a:pt x="156812" y="215291"/>
                    </a:cubicBezTo>
                    <a:cubicBezTo>
                      <a:pt x="156812" y="192828"/>
                      <a:pt x="159454" y="173668"/>
                      <a:pt x="173990" y="153186"/>
                    </a:cubicBezTo>
                    <a:cubicBezTo>
                      <a:pt x="207685" y="106277"/>
                      <a:pt x="189185" y="35583"/>
                      <a:pt x="141616" y="11137"/>
                    </a:cubicBezTo>
                    <a:cubicBezTo>
                      <a:pt x="90742" y="-14630"/>
                      <a:pt x="29958" y="5851"/>
                      <a:pt x="8816" y="56725"/>
                    </a:cubicBezTo>
                    <a:cubicBezTo>
                      <a:pt x="-14969" y="113544"/>
                      <a:pt x="10798" y="174989"/>
                      <a:pt x="68940" y="192167"/>
                    </a:cubicBezTo>
                    <a:cubicBezTo>
                      <a:pt x="89421" y="198113"/>
                      <a:pt x="84135" y="210666"/>
                      <a:pt x="84135" y="222559"/>
                    </a:cubicBezTo>
                    <a:cubicBezTo>
                      <a:pt x="84135" y="960554"/>
                      <a:pt x="84135" y="1698549"/>
                      <a:pt x="84796" y="2437204"/>
                    </a:cubicBezTo>
                    <a:cubicBezTo>
                      <a:pt x="84796" y="2461650"/>
                      <a:pt x="78189" y="2471560"/>
                      <a:pt x="53743" y="2467596"/>
                    </a:cubicBezTo>
                    <a:cubicBezTo>
                      <a:pt x="35244" y="2464953"/>
                      <a:pt x="29298" y="2472221"/>
                      <a:pt x="29958" y="2491381"/>
                    </a:cubicBezTo>
                    <a:cubicBezTo>
                      <a:pt x="31280" y="2541594"/>
                      <a:pt x="30619" y="2591146"/>
                      <a:pt x="30619" y="2641358"/>
                    </a:cubicBezTo>
                    <a:cubicBezTo>
                      <a:pt x="30619" y="2690250"/>
                      <a:pt x="31940" y="2739141"/>
                      <a:pt x="30619" y="2788032"/>
                    </a:cubicBezTo>
                    <a:cubicBezTo>
                      <a:pt x="29958" y="2811817"/>
                      <a:pt x="39208" y="2819085"/>
                      <a:pt x="61672" y="2819085"/>
                    </a:cubicBezTo>
                    <a:cubicBezTo>
                      <a:pt x="110563" y="2817103"/>
                      <a:pt x="159454" y="2817103"/>
                      <a:pt x="208346" y="281842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BCF587F-187E-4163-89C2-718ECF77FD3C}"/>
                  </a:ext>
                </a:extLst>
              </p:cNvPr>
              <p:cNvSpPr/>
              <p:nvPr/>
            </p:nvSpPr>
            <p:spPr>
              <a:xfrm flipH="1">
                <a:off x="1373078" y="1091819"/>
                <a:ext cx="733965" cy="786012"/>
              </a:xfrm>
              <a:custGeom>
                <a:avLst/>
                <a:gdLst>
                  <a:gd name="connsiteX0" fmla="*/ 136802 w 1347294"/>
                  <a:gd name="connsiteY0" fmla="*/ 78466 h 1442833"/>
                  <a:gd name="connsiteX1" fmla="*/ 138123 w 1347294"/>
                  <a:gd name="connsiteY1" fmla="*/ 512542 h 1442833"/>
                  <a:gd name="connsiteX2" fmla="*/ 138784 w 1347294"/>
                  <a:gd name="connsiteY2" fmla="*/ 1066864 h 1442833"/>
                  <a:gd name="connsiteX3" fmla="*/ 113677 w 1347294"/>
                  <a:gd name="connsiteY3" fmla="*/ 1092631 h 1442833"/>
                  <a:gd name="connsiteX4" fmla="*/ 25145 w 1347294"/>
                  <a:gd name="connsiteY4" fmla="*/ 1091970 h 1442833"/>
                  <a:gd name="connsiteX5" fmla="*/ 38 w 1347294"/>
                  <a:gd name="connsiteY5" fmla="*/ 1115094 h 1442833"/>
                  <a:gd name="connsiteX6" fmla="*/ 699 w 1347294"/>
                  <a:gd name="connsiteY6" fmla="*/ 1265072 h 1442833"/>
                  <a:gd name="connsiteX7" fmla="*/ 699 w 1347294"/>
                  <a:gd name="connsiteY7" fmla="*/ 1414389 h 1442833"/>
                  <a:gd name="connsiteX8" fmla="*/ 29109 w 1347294"/>
                  <a:gd name="connsiteY8" fmla="*/ 1442799 h 1442833"/>
                  <a:gd name="connsiteX9" fmla="*/ 181068 w 1347294"/>
                  <a:gd name="connsiteY9" fmla="*/ 1442799 h 1442833"/>
                  <a:gd name="connsiteX10" fmla="*/ 210139 w 1347294"/>
                  <a:gd name="connsiteY10" fmla="*/ 1412407 h 1442833"/>
                  <a:gd name="connsiteX11" fmla="*/ 210139 w 1347294"/>
                  <a:gd name="connsiteY11" fmla="*/ 1265733 h 1442833"/>
                  <a:gd name="connsiteX12" fmla="*/ 209478 w 1347294"/>
                  <a:gd name="connsiteY12" fmla="*/ 1113112 h 1442833"/>
                  <a:gd name="connsiteX13" fmla="*/ 205514 w 1347294"/>
                  <a:gd name="connsiteY13" fmla="*/ 1093952 h 1442833"/>
                  <a:gd name="connsiteX14" fmla="*/ 191639 w 1347294"/>
                  <a:gd name="connsiteY14" fmla="*/ 1064221 h 1442833"/>
                  <a:gd name="connsiteX15" fmla="*/ 190979 w 1347294"/>
                  <a:gd name="connsiteY15" fmla="*/ 148500 h 1442833"/>
                  <a:gd name="connsiteX16" fmla="*/ 220049 w 1347294"/>
                  <a:gd name="connsiteY16" fmla="*/ 118768 h 1442833"/>
                  <a:gd name="connsiteX17" fmla="*/ 1133128 w 1347294"/>
                  <a:gd name="connsiteY17" fmla="*/ 118768 h 1442833"/>
                  <a:gd name="connsiteX18" fmla="*/ 1166162 w 1347294"/>
                  <a:gd name="connsiteY18" fmla="*/ 139911 h 1442833"/>
                  <a:gd name="connsiteX19" fmla="*/ 1267909 w 1347294"/>
                  <a:gd name="connsiteY19" fmla="*/ 194748 h 1442833"/>
                  <a:gd name="connsiteX20" fmla="*/ 1345211 w 1347294"/>
                  <a:gd name="connsiteY20" fmla="*/ 120090 h 1442833"/>
                  <a:gd name="connsiteX21" fmla="*/ 1299623 w 1347294"/>
                  <a:gd name="connsiteY21" fmla="*/ 11736 h 1442833"/>
                  <a:gd name="connsiteX22" fmla="*/ 1185983 w 1347294"/>
                  <a:gd name="connsiteY22" fmla="*/ 27593 h 1442833"/>
                  <a:gd name="connsiteX23" fmla="*/ 1142378 w 1347294"/>
                  <a:gd name="connsiteY23" fmla="*/ 45431 h 1442833"/>
                  <a:gd name="connsiteX24" fmla="*/ 170497 w 1347294"/>
                  <a:gd name="connsiteY24" fmla="*/ 44110 h 1442833"/>
                  <a:gd name="connsiteX25" fmla="*/ 136802 w 1347294"/>
                  <a:gd name="connsiteY25" fmla="*/ 78466 h 144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47294" h="1442833">
                    <a:moveTo>
                      <a:pt x="136802" y="78466"/>
                    </a:moveTo>
                    <a:cubicBezTo>
                      <a:pt x="138784" y="223158"/>
                      <a:pt x="138123" y="367850"/>
                      <a:pt x="138123" y="512542"/>
                    </a:cubicBezTo>
                    <a:cubicBezTo>
                      <a:pt x="138123" y="697536"/>
                      <a:pt x="138123" y="881870"/>
                      <a:pt x="138784" y="1066864"/>
                    </a:cubicBezTo>
                    <a:cubicBezTo>
                      <a:pt x="138784" y="1086024"/>
                      <a:pt x="134820" y="1093952"/>
                      <a:pt x="113677" y="1092631"/>
                    </a:cubicBezTo>
                    <a:cubicBezTo>
                      <a:pt x="84607" y="1090649"/>
                      <a:pt x="54876" y="1093292"/>
                      <a:pt x="25145" y="1091970"/>
                    </a:cubicBezTo>
                    <a:cubicBezTo>
                      <a:pt x="7306" y="1091309"/>
                      <a:pt x="-623" y="1095274"/>
                      <a:pt x="38" y="1115094"/>
                    </a:cubicBezTo>
                    <a:cubicBezTo>
                      <a:pt x="1359" y="1165307"/>
                      <a:pt x="699" y="1214859"/>
                      <a:pt x="699" y="1265072"/>
                    </a:cubicBezTo>
                    <a:cubicBezTo>
                      <a:pt x="699" y="1314624"/>
                      <a:pt x="1359" y="1364837"/>
                      <a:pt x="699" y="1414389"/>
                    </a:cubicBezTo>
                    <a:cubicBezTo>
                      <a:pt x="699" y="1434870"/>
                      <a:pt x="7966" y="1443459"/>
                      <a:pt x="29109" y="1442799"/>
                    </a:cubicBezTo>
                    <a:cubicBezTo>
                      <a:pt x="79982" y="1442138"/>
                      <a:pt x="130856" y="1442138"/>
                      <a:pt x="181068" y="1442799"/>
                    </a:cubicBezTo>
                    <a:cubicBezTo>
                      <a:pt x="203532" y="1443459"/>
                      <a:pt x="210799" y="1434210"/>
                      <a:pt x="210139" y="1412407"/>
                    </a:cubicBezTo>
                    <a:cubicBezTo>
                      <a:pt x="209478" y="1363515"/>
                      <a:pt x="210139" y="1314624"/>
                      <a:pt x="210139" y="1265733"/>
                    </a:cubicBezTo>
                    <a:cubicBezTo>
                      <a:pt x="210139" y="1214859"/>
                      <a:pt x="210139" y="1163986"/>
                      <a:pt x="209478" y="1113112"/>
                    </a:cubicBezTo>
                    <a:cubicBezTo>
                      <a:pt x="209478" y="1106506"/>
                      <a:pt x="213442" y="1095274"/>
                      <a:pt x="205514" y="1093952"/>
                    </a:cubicBezTo>
                    <a:cubicBezTo>
                      <a:pt x="186354" y="1089327"/>
                      <a:pt x="191639" y="1075453"/>
                      <a:pt x="191639" y="1064221"/>
                    </a:cubicBezTo>
                    <a:cubicBezTo>
                      <a:pt x="191639" y="758981"/>
                      <a:pt x="191639" y="453740"/>
                      <a:pt x="190979" y="148500"/>
                    </a:cubicBezTo>
                    <a:cubicBezTo>
                      <a:pt x="190979" y="125375"/>
                      <a:pt x="195604" y="118768"/>
                      <a:pt x="220049" y="118768"/>
                    </a:cubicBezTo>
                    <a:cubicBezTo>
                      <a:pt x="524629" y="119429"/>
                      <a:pt x="829209" y="119429"/>
                      <a:pt x="1133128" y="118768"/>
                    </a:cubicBezTo>
                    <a:cubicBezTo>
                      <a:pt x="1150306" y="118768"/>
                      <a:pt x="1159555" y="122072"/>
                      <a:pt x="1166162" y="139911"/>
                    </a:cubicBezTo>
                    <a:cubicBezTo>
                      <a:pt x="1182019" y="182195"/>
                      <a:pt x="1219679" y="200694"/>
                      <a:pt x="1267909" y="194748"/>
                    </a:cubicBezTo>
                    <a:cubicBezTo>
                      <a:pt x="1306890" y="190123"/>
                      <a:pt x="1337282" y="161053"/>
                      <a:pt x="1345211" y="120090"/>
                    </a:cubicBezTo>
                    <a:cubicBezTo>
                      <a:pt x="1353799" y="74502"/>
                      <a:pt x="1335300" y="31557"/>
                      <a:pt x="1299623" y="11736"/>
                    </a:cubicBezTo>
                    <a:cubicBezTo>
                      <a:pt x="1262624" y="-8085"/>
                      <a:pt x="1212411" y="-2799"/>
                      <a:pt x="1185983" y="27593"/>
                    </a:cubicBezTo>
                    <a:cubicBezTo>
                      <a:pt x="1173430" y="42128"/>
                      <a:pt x="1160216" y="45431"/>
                      <a:pt x="1142378" y="45431"/>
                    </a:cubicBezTo>
                    <a:cubicBezTo>
                      <a:pt x="818638" y="44771"/>
                      <a:pt x="494237" y="45431"/>
                      <a:pt x="170497" y="44110"/>
                    </a:cubicBezTo>
                    <a:cubicBezTo>
                      <a:pt x="146052" y="46092"/>
                      <a:pt x="136141" y="49396"/>
                      <a:pt x="136802" y="7846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C8E0D8C-4969-48C1-AF8C-64C51835A08D}"/>
                  </a:ext>
                </a:extLst>
              </p:cNvPr>
              <p:cNvSpPr/>
              <p:nvPr/>
            </p:nvSpPr>
            <p:spPr>
              <a:xfrm flipH="1">
                <a:off x="3557029" y="726738"/>
                <a:ext cx="453728" cy="1151093"/>
              </a:xfrm>
              <a:custGeom>
                <a:avLst/>
                <a:gdLst>
                  <a:gd name="connsiteX0" fmla="*/ 67744 w 832880"/>
                  <a:gd name="connsiteY0" fmla="*/ 190334 h 2112990"/>
                  <a:gd name="connsiteX1" fmla="*/ 85582 w 832880"/>
                  <a:gd name="connsiteY1" fmla="*/ 219405 h 2112990"/>
                  <a:gd name="connsiteX2" fmla="*/ 84922 w 832880"/>
                  <a:gd name="connsiteY2" fmla="*/ 1012237 h 2112990"/>
                  <a:gd name="connsiteX3" fmla="*/ 115974 w 832880"/>
                  <a:gd name="connsiteY3" fmla="*/ 1042629 h 2112990"/>
                  <a:gd name="connsiteX4" fmla="*/ 651797 w 832880"/>
                  <a:gd name="connsiteY4" fmla="*/ 1041308 h 2112990"/>
                  <a:gd name="connsiteX5" fmla="*/ 683510 w 832880"/>
                  <a:gd name="connsiteY5" fmla="*/ 1074343 h 2112990"/>
                  <a:gd name="connsiteX6" fmla="*/ 682849 w 832880"/>
                  <a:gd name="connsiteY6" fmla="*/ 1711912 h 2112990"/>
                  <a:gd name="connsiteX7" fmla="*/ 634619 w 832880"/>
                  <a:gd name="connsiteY7" fmla="*/ 1762125 h 2112990"/>
                  <a:gd name="connsiteX8" fmla="*/ 626691 w 832880"/>
                  <a:gd name="connsiteY8" fmla="*/ 1764107 h 2112990"/>
                  <a:gd name="connsiteX9" fmla="*/ 627351 w 832880"/>
                  <a:gd name="connsiteY9" fmla="*/ 1799124 h 2112990"/>
                  <a:gd name="connsiteX10" fmla="*/ 622066 w 832880"/>
                  <a:gd name="connsiteY10" fmla="*/ 2081900 h 2112990"/>
                  <a:gd name="connsiteX11" fmla="*/ 653118 w 832880"/>
                  <a:gd name="connsiteY11" fmla="*/ 2112953 h 2112990"/>
                  <a:gd name="connsiteX12" fmla="*/ 805739 w 832880"/>
                  <a:gd name="connsiteY12" fmla="*/ 2112953 h 2112990"/>
                  <a:gd name="connsiteX13" fmla="*/ 832827 w 832880"/>
                  <a:gd name="connsiteY13" fmla="*/ 2083222 h 2112990"/>
                  <a:gd name="connsiteX14" fmla="*/ 830845 w 832880"/>
                  <a:gd name="connsiteY14" fmla="*/ 1765428 h 2112990"/>
                  <a:gd name="connsiteX15" fmla="*/ 770061 w 832880"/>
                  <a:gd name="connsiteY15" fmla="*/ 1762785 h 2112990"/>
                  <a:gd name="connsiteX16" fmla="*/ 737026 w 832880"/>
                  <a:gd name="connsiteY16" fmla="*/ 1731072 h 2112990"/>
                  <a:gd name="connsiteX17" fmla="*/ 738348 w 832880"/>
                  <a:gd name="connsiteY17" fmla="*/ 1016202 h 2112990"/>
                  <a:gd name="connsiteX18" fmla="*/ 709938 w 832880"/>
                  <a:gd name="connsiteY18" fmla="*/ 988452 h 2112990"/>
                  <a:gd name="connsiteX19" fmla="*/ 187990 w 832880"/>
                  <a:gd name="connsiteY19" fmla="*/ 989774 h 2112990"/>
                  <a:gd name="connsiteX20" fmla="*/ 157598 w 832880"/>
                  <a:gd name="connsiteY20" fmla="*/ 958721 h 2112990"/>
                  <a:gd name="connsiteX21" fmla="*/ 158259 w 832880"/>
                  <a:gd name="connsiteY21" fmla="*/ 214119 h 2112990"/>
                  <a:gd name="connsiteX22" fmla="*/ 174776 w 832880"/>
                  <a:gd name="connsiteY22" fmla="*/ 152014 h 2112990"/>
                  <a:gd name="connsiteX23" fmla="*/ 140420 w 832880"/>
                  <a:gd name="connsiteY23" fmla="*/ 10626 h 2112990"/>
                  <a:gd name="connsiteX24" fmla="*/ 9603 w 832880"/>
                  <a:gd name="connsiteY24" fmla="*/ 55553 h 2112990"/>
                  <a:gd name="connsiteX25" fmla="*/ 67744 w 832880"/>
                  <a:gd name="connsiteY25" fmla="*/ 190334 h 21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32880" h="2112990">
                    <a:moveTo>
                      <a:pt x="67744" y="190334"/>
                    </a:moveTo>
                    <a:cubicBezTo>
                      <a:pt x="86243" y="195620"/>
                      <a:pt x="85582" y="206191"/>
                      <a:pt x="85582" y="219405"/>
                    </a:cubicBezTo>
                    <a:cubicBezTo>
                      <a:pt x="85582" y="483682"/>
                      <a:pt x="85582" y="747960"/>
                      <a:pt x="84922" y="1012237"/>
                    </a:cubicBezTo>
                    <a:cubicBezTo>
                      <a:pt x="84922" y="1037344"/>
                      <a:pt x="92189" y="1042629"/>
                      <a:pt x="115974" y="1042629"/>
                    </a:cubicBezTo>
                    <a:cubicBezTo>
                      <a:pt x="294362" y="1041969"/>
                      <a:pt x="472749" y="1042629"/>
                      <a:pt x="651797" y="1041308"/>
                    </a:cubicBezTo>
                    <a:cubicBezTo>
                      <a:pt x="678885" y="1041308"/>
                      <a:pt x="683510" y="1049236"/>
                      <a:pt x="683510" y="1074343"/>
                    </a:cubicBezTo>
                    <a:cubicBezTo>
                      <a:pt x="682849" y="1287086"/>
                      <a:pt x="682849" y="1499168"/>
                      <a:pt x="682849" y="1711912"/>
                    </a:cubicBezTo>
                    <a:cubicBezTo>
                      <a:pt x="682849" y="1759482"/>
                      <a:pt x="682849" y="1759482"/>
                      <a:pt x="634619" y="1762125"/>
                    </a:cubicBezTo>
                    <a:cubicBezTo>
                      <a:pt x="631976" y="1762125"/>
                      <a:pt x="629333" y="1763446"/>
                      <a:pt x="626691" y="1764107"/>
                    </a:cubicBezTo>
                    <a:cubicBezTo>
                      <a:pt x="626691" y="1775999"/>
                      <a:pt x="627351" y="1787231"/>
                      <a:pt x="627351" y="1799124"/>
                    </a:cubicBezTo>
                    <a:cubicBezTo>
                      <a:pt x="625369" y="1893603"/>
                      <a:pt x="624048" y="1988082"/>
                      <a:pt x="622066" y="2081900"/>
                    </a:cubicBezTo>
                    <a:cubicBezTo>
                      <a:pt x="621405" y="2105025"/>
                      <a:pt x="629333" y="2113614"/>
                      <a:pt x="653118" y="2112953"/>
                    </a:cubicBezTo>
                    <a:cubicBezTo>
                      <a:pt x="703992" y="2111632"/>
                      <a:pt x="754865" y="2111632"/>
                      <a:pt x="805739" y="2112953"/>
                    </a:cubicBezTo>
                    <a:cubicBezTo>
                      <a:pt x="828202" y="2113614"/>
                      <a:pt x="833488" y="2105685"/>
                      <a:pt x="832827" y="2083222"/>
                    </a:cubicBezTo>
                    <a:cubicBezTo>
                      <a:pt x="830845" y="1977511"/>
                      <a:pt x="831506" y="1871139"/>
                      <a:pt x="830845" y="1765428"/>
                    </a:cubicBezTo>
                    <a:cubicBezTo>
                      <a:pt x="811024" y="1758821"/>
                      <a:pt x="789882" y="1761464"/>
                      <a:pt x="770061" y="1762785"/>
                    </a:cubicBezTo>
                    <a:cubicBezTo>
                      <a:pt x="744955" y="1764767"/>
                      <a:pt x="737026" y="1757500"/>
                      <a:pt x="737026" y="1731072"/>
                    </a:cubicBezTo>
                    <a:cubicBezTo>
                      <a:pt x="738348" y="1492562"/>
                      <a:pt x="737687" y="1254712"/>
                      <a:pt x="738348" y="1016202"/>
                    </a:cubicBezTo>
                    <a:cubicBezTo>
                      <a:pt x="738348" y="993738"/>
                      <a:pt x="731741" y="987792"/>
                      <a:pt x="709938" y="988452"/>
                    </a:cubicBezTo>
                    <a:cubicBezTo>
                      <a:pt x="536175" y="989113"/>
                      <a:pt x="361752" y="988452"/>
                      <a:pt x="187990" y="989774"/>
                    </a:cubicBezTo>
                    <a:cubicBezTo>
                      <a:pt x="162883" y="989774"/>
                      <a:pt x="156937" y="982506"/>
                      <a:pt x="157598" y="958721"/>
                    </a:cubicBezTo>
                    <a:cubicBezTo>
                      <a:pt x="158259" y="710300"/>
                      <a:pt x="158259" y="462540"/>
                      <a:pt x="158259" y="214119"/>
                    </a:cubicBezTo>
                    <a:cubicBezTo>
                      <a:pt x="158259" y="191656"/>
                      <a:pt x="160901" y="172496"/>
                      <a:pt x="174776" y="152014"/>
                    </a:cubicBezTo>
                    <a:cubicBezTo>
                      <a:pt x="207150" y="104444"/>
                      <a:pt x="188651" y="34411"/>
                      <a:pt x="140420" y="10626"/>
                    </a:cubicBezTo>
                    <a:cubicBezTo>
                      <a:pt x="90207" y="-14481"/>
                      <a:pt x="30084" y="6662"/>
                      <a:pt x="9603" y="55553"/>
                    </a:cubicBezTo>
                    <a:cubicBezTo>
                      <a:pt x="-15504" y="111051"/>
                      <a:pt x="10263" y="173156"/>
                      <a:pt x="67744" y="19033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6A9F20E-06D2-4CF8-8829-660897F0E83A}"/>
                  </a:ext>
                </a:extLst>
              </p:cNvPr>
              <p:cNvSpPr/>
              <p:nvPr/>
            </p:nvSpPr>
            <p:spPr>
              <a:xfrm flipH="1">
                <a:off x="3167873" y="933829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F604A6E-18E0-4969-8962-866B849B4290}"/>
                  </a:ext>
                </a:extLst>
              </p:cNvPr>
              <p:cNvSpPr/>
              <p:nvPr/>
            </p:nvSpPr>
            <p:spPr>
              <a:xfrm flipH="1">
                <a:off x="4378571" y="156600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487069F-40F3-413B-832F-3CDD864EB5E2}"/>
                  </a:ext>
                </a:extLst>
              </p:cNvPr>
              <p:cNvSpPr/>
              <p:nvPr/>
            </p:nvSpPr>
            <p:spPr>
              <a:xfrm flipH="1">
                <a:off x="3982857" y="1418093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B142645-539F-4F9E-87F8-F01187B92CE8}"/>
                </a:ext>
              </a:extLst>
            </p:cNvPr>
            <p:cNvGrpSpPr/>
            <p:nvPr userDrawn="1"/>
          </p:nvGrpSpPr>
          <p:grpSpPr>
            <a:xfrm>
              <a:off x="1298308" y="5139374"/>
              <a:ext cx="3556005" cy="1460310"/>
              <a:chOff x="1405312" y="5139374"/>
              <a:chExt cx="3556005" cy="1460310"/>
            </a:xfrm>
            <a:grp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DF8925C-AF03-4D8D-84E6-10DC6DA03D95}"/>
                  </a:ext>
                </a:extLst>
              </p:cNvPr>
              <p:cNvSpPr/>
              <p:nvPr/>
            </p:nvSpPr>
            <p:spPr>
              <a:xfrm flipH="1">
                <a:off x="3177489" y="5139374"/>
                <a:ext cx="556980" cy="1460310"/>
              </a:xfrm>
              <a:custGeom>
                <a:avLst/>
                <a:gdLst>
                  <a:gd name="connsiteX0" fmla="*/ 985486 w 1022414"/>
                  <a:gd name="connsiteY0" fmla="*/ 1487 h 2680599"/>
                  <a:gd name="connsiteX1" fmla="*/ 822295 w 1022414"/>
                  <a:gd name="connsiteY1" fmla="*/ 1487 h 2680599"/>
                  <a:gd name="connsiteX2" fmla="*/ 787278 w 1022414"/>
                  <a:gd name="connsiteY2" fmla="*/ 37164 h 2680599"/>
                  <a:gd name="connsiteX3" fmla="*/ 787278 w 1022414"/>
                  <a:gd name="connsiteY3" fmla="*/ 160053 h 2680599"/>
                  <a:gd name="connsiteX4" fmla="*/ 799170 w 1022414"/>
                  <a:gd name="connsiteY4" fmla="*/ 191766 h 2680599"/>
                  <a:gd name="connsiteX5" fmla="*/ 799831 w 1022414"/>
                  <a:gd name="connsiteY5" fmla="*/ 312013 h 2680599"/>
                  <a:gd name="connsiteX6" fmla="*/ 853347 w 1022414"/>
                  <a:gd name="connsiteY6" fmla="*/ 364207 h 2680599"/>
                  <a:gd name="connsiteX7" fmla="*/ 887043 w 1022414"/>
                  <a:gd name="connsiteY7" fmla="*/ 397903 h 2680599"/>
                  <a:gd name="connsiteX8" fmla="*/ 886382 w 1022414"/>
                  <a:gd name="connsiteY8" fmla="*/ 2472481 h 2680599"/>
                  <a:gd name="connsiteX9" fmla="*/ 841455 w 1022414"/>
                  <a:gd name="connsiteY9" fmla="*/ 2516087 h 2680599"/>
                  <a:gd name="connsiteX10" fmla="*/ 190672 w 1022414"/>
                  <a:gd name="connsiteY10" fmla="*/ 2516087 h 2680599"/>
                  <a:gd name="connsiteX11" fmla="*/ 151691 w 1022414"/>
                  <a:gd name="connsiteY11" fmla="*/ 2503533 h 2680599"/>
                  <a:gd name="connsiteX12" fmla="*/ 52587 w 1022414"/>
                  <a:gd name="connsiteY12" fmla="*/ 2494284 h 2680599"/>
                  <a:gd name="connsiteX13" fmla="*/ 392 w 1022414"/>
                  <a:gd name="connsiteY13" fmla="*/ 2574889 h 2680599"/>
                  <a:gd name="connsiteX14" fmla="*/ 65801 w 1022414"/>
                  <a:gd name="connsiteY14" fmla="*/ 2680600 h 2680599"/>
                  <a:gd name="connsiteX15" fmla="*/ 119317 w 1022414"/>
                  <a:gd name="connsiteY15" fmla="*/ 2680600 h 2680599"/>
                  <a:gd name="connsiteX16" fmla="*/ 184725 w 1022414"/>
                  <a:gd name="connsiteY16" fmla="*/ 2612548 h 2680599"/>
                  <a:gd name="connsiteX17" fmla="*/ 216439 w 1022414"/>
                  <a:gd name="connsiteY17" fmla="*/ 2588103 h 2680599"/>
                  <a:gd name="connsiteX18" fmla="*/ 832205 w 1022414"/>
                  <a:gd name="connsiteY18" fmla="*/ 2589424 h 2680599"/>
                  <a:gd name="connsiteX19" fmla="*/ 934613 w 1022414"/>
                  <a:gd name="connsiteY19" fmla="*/ 2551764 h 2680599"/>
                  <a:gd name="connsiteX20" fmla="*/ 959058 w 1022414"/>
                  <a:gd name="connsiteY20" fmla="*/ 2497587 h 2680599"/>
                  <a:gd name="connsiteX21" fmla="*/ 958397 w 1022414"/>
                  <a:gd name="connsiteY21" fmla="*/ 395921 h 2680599"/>
                  <a:gd name="connsiteX22" fmla="*/ 987468 w 1022414"/>
                  <a:gd name="connsiteY22" fmla="*/ 364207 h 2680599"/>
                  <a:gd name="connsiteX23" fmla="*/ 1009271 w 1022414"/>
                  <a:gd name="connsiteY23" fmla="*/ 341083 h 2680599"/>
                  <a:gd name="connsiteX24" fmla="*/ 1009271 w 1022414"/>
                  <a:gd name="connsiteY24" fmla="*/ 191106 h 2680599"/>
                  <a:gd name="connsiteX25" fmla="*/ 1021163 w 1022414"/>
                  <a:gd name="connsiteY25" fmla="*/ 162035 h 2680599"/>
                  <a:gd name="connsiteX26" fmla="*/ 1021163 w 1022414"/>
                  <a:gd name="connsiteY26" fmla="*/ 33861 h 2680599"/>
                  <a:gd name="connsiteX27" fmla="*/ 985486 w 1022414"/>
                  <a:gd name="connsiteY27" fmla="*/ 1487 h 268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22414" h="2680599">
                    <a:moveTo>
                      <a:pt x="985486" y="1487"/>
                    </a:moveTo>
                    <a:cubicBezTo>
                      <a:pt x="931309" y="-496"/>
                      <a:pt x="876472" y="-496"/>
                      <a:pt x="822295" y="1487"/>
                    </a:cubicBezTo>
                    <a:cubicBezTo>
                      <a:pt x="793885" y="2808"/>
                      <a:pt x="787939" y="8754"/>
                      <a:pt x="787278" y="37164"/>
                    </a:cubicBezTo>
                    <a:cubicBezTo>
                      <a:pt x="785296" y="78127"/>
                      <a:pt x="785957" y="119090"/>
                      <a:pt x="787278" y="160053"/>
                    </a:cubicBezTo>
                    <a:cubicBezTo>
                      <a:pt x="787278" y="171946"/>
                      <a:pt x="790582" y="182517"/>
                      <a:pt x="799170" y="191766"/>
                    </a:cubicBezTo>
                    <a:cubicBezTo>
                      <a:pt x="799170" y="232069"/>
                      <a:pt x="799831" y="272371"/>
                      <a:pt x="799831" y="312013"/>
                    </a:cubicBezTo>
                    <a:cubicBezTo>
                      <a:pt x="799831" y="364868"/>
                      <a:pt x="799831" y="366189"/>
                      <a:pt x="853347" y="364207"/>
                    </a:cubicBezTo>
                    <a:cubicBezTo>
                      <a:pt x="879775" y="362886"/>
                      <a:pt x="887043" y="370154"/>
                      <a:pt x="887043" y="397903"/>
                    </a:cubicBezTo>
                    <a:cubicBezTo>
                      <a:pt x="886382" y="1089649"/>
                      <a:pt x="886382" y="1780735"/>
                      <a:pt x="886382" y="2472481"/>
                    </a:cubicBezTo>
                    <a:cubicBezTo>
                      <a:pt x="886382" y="2511462"/>
                      <a:pt x="881757" y="2516087"/>
                      <a:pt x="841455" y="2516087"/>
                    </a:cubicBezTo>
                    <a:cubicBezTo>
                      <a:pt x="624747" y="2516087"/>
                      <a:pt x="408040" y="2516087"/>
                      <a:pt x="190672" y="2516087"/>
                    </a:cubicBezTo>
                    <a:cubicBezTo>
                      <a:pt x="176136" y="2516087"/>
                      <a:pt x="164244" y="2513444"/>
                      <a:pt x="151691" y="2503533"/>
                    </a:cubicBezTo>
                    <a:cubicBezTo>
                      <a:pt x="121299" y="2481070"/>
                      <a:pt x="86943" y="2479088"/>
                      <a:pt x="52587" y="2494284"/>
                    </a:cubicBezTo>
                    <a:cubicBezTo>
                      <a:pt x="18231" y="2509480"/>
                      <a:pt x="3035" y="2538551"/>
                      <a:pt x="392" y="2574889"/>
                    </a:cubicBezTo>
                    <a:cubicBezTo>
                      <a:pt x="-3572" y="2626422"/>
                      <a:pt x="22855" y="2658796"/>
                      <a:pt x="65801" y="2680600"/>
                    </a:cubicBezTo>
                    <a:cubicBezTo>
                      <a:pt x="83639" y="2680600"/>
                      <a:pt x="101478" y="2680600"/>
                      <a:pt x="119317" y="2680600"/>
                    </a:cubicBezTo>
                    <a:cubicBezTo>
                      <a:pt x="150369" y="2666725"/>
                      <a:pt x="178118" y="2648225"/>
                      <a:pt x="184725" y="2612548"/>
                    </a:cubicBezTo>
                    <a:cubicBezTo>
                      <a:pt x="188689" y="2592067"/>
                      <a:pt x="197939" y="2588103"/>
                      <a:pt x="216439" y="2588103"/>
                    </a:cubicBezTo>
                    <a:cubicBezTo>
                      <a:pt x="421914" y="2588763"/>
                      <a:pt x="626729" y="2587442"/>
                      <a:pt x="832205" y="2589424"/>
                    </a:cubicBezTo>
                    <a:cubicBezTo>
                      <a:pt x="873829" y="2590084"/>
                      <a:pt x="904881" y="2579513"/>
                      <a:pt x="934613" y="2551764"/>
                    </a:cubicBezTo>
                    <a:cubicBezTo>
                      <a:pt x="951130" y="2535908"/>
                      <a:pt x="959058" y="2520712"/>
                      <a:pt x="959058" y="2497587"/>
                    </a:cubicBezTo>
                    <a:cubicBezTo>
                      <a:pt x="958397" y="1797252"/>
                      <a:pt x="958397" y="1096917"/>
                      <a:pt x="958397" y="395921"/>
                    </a:cubicBezTo>
                    <a:cubicBezTo>
                      <a:pt x="958397" y="374118"/>
                      <a:pt x="960379" y="358922"/>
                      <a:pt x="987468" y="364207"/>
                    </a:cubicBezTo>
                    <a:cubicBezTo>
                      <a:pt x="1005968" y="367511"/>
                      <a:pt x="1009271" y="357600"/>
                      <a:pt x="1009271" y="341083"/>
                    </a:cubicBezTo>
                    <a:cubicBezTo>
                      <a:pt x="1008610" y="290871"/>
                      <a:pt x="1009271" y="241319"/>
                      <a:pt x="1009271" y="191106"/>
                    </a:cubicBezTo>
                    <a:cubicBezTo>
                      <a:pt x="1016538" y="182517"/>
                      <a:pt x="1020503" y="173267"/>
                      <a:pt x="1021163" y="162035"/>
                    </a:cubicBezTo>
                    <a:cubicBezTo>
                      <a:pt x="1022485" y="119090"/>
                      <a:pt x="1023145" y="76145"/>
                      <a:pt x="1021163" y="33861"/>
                    </a:cubicBezTo>
                    <a:cubicBezTo>
                      <a:pt x="1019181" y="8094"/>
                      <a:pt x="1012574" y="2147"/>
                      <a:pt x="985486" y="148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238273A-1045-4A54-9A3E-66FF26456E9F}"/>
                  </a:ext>
                </a:extLst>
              </p:cNvPr>
              <p:cNvSpPr/>
              <p:nvPr/>
            </p:nvSpPr>
            <p:spPr>
              <a:xfrm flipH="1">
                <a:off x="3977908" y="5139374"/>
                <a:ext cx="525900" cy="1335363"/>
              </a:xfrm>
              <a:custGeom>
                <a:avLst/>
                <a:gdLst>
                  <a:gd name="connsiteX0" fmla="*/ 846399 w 965361"/>
                  <a:gd name="connsiteY0" fmla="*/ 2292642 h 2451243"/>
                  <a:gd name="connsiteX1" fmla="*/ 845739 w 965361"/>
                  <a:gd name="connsiteY1" fmla="*/ 395791 h 2451243"/>
                  <a:gd name="connsiteX2" fmla="*/ 845739 w 965361"/>
                  <a:gd name="connsiteY2" fmla="*/ 368702 h 2451243"/>
                  <a:gd name="connsiteX3" fmla="*/ 862917 w 965361"/>
                  <a:gd name="connsiteY3" fmla="*/ 351524 h 2451243"/>
                  <a:gd name="connsiteX4" fmla="*/ 937575 w 965361"/>
                  <a:gd name="connsiteY4" fmla="*/ 352185 h 2451243"/>
                  <a:gd name="connsiteX5" fmla="*/ 963342 w 965361"/>
                  <a:gd name="connsiteY5" fmla="*/ 327078 h 2451243"/>
                  <a:gd name="connsiteX6" fmla="*/ 965324 w 965361"/>
                  <a:gd name="connsiteY6" fmla="*/ 177101 h 2451243"/>
                  <a:gd name="connsiteX7" fmla="*/ 965324 w 965361"/>
                  <a:gd name="connsiteY7" fmla="*/ 35052 h 2451243"/>
                  <a:gd name="connsiteX8" fmla="*/ 931629 w 965361"/>
                  <a:gd name="connsiteY8" fmla="*/ 35 h 2451243"/>
                  <a:gd name="connsiteX9" fmla="*/ 784294 w 965361"/>
                  <a:gd name="connsiteY9" fmla="*/ 35 h 2451243"/>
                  <a:gd name="connsiteX10" fmla="*/ 751260 w 965361"/>
                  <a:gd name="connsiteY10" fmla="*/ 32409 h 2451243"/>
                  <a:gd name="connsiteX11" fmla="*/ 751260 w 965361"/>
                  <a:gd name="connsiteY11" fmla="*/ 177101 h 2451243"/>
                  <a:gd name="connsiteX12" fmla="*/ 753242 w 965361"/>
                  <a:gd name="connsiteY12" fmla="*/ 327078 h 2451243"/>
                  <a:gd name="connsiteX13" fmla="*/ 757866 w 965361"/>
                  <a:gd name="connsiteY13" fmla="*/ 348882 h 2451243"/>
                  <a:gd name="connsiteX14" fmla="*/ 773063 w 965361"/>
                  <a:gd name="connsiteY14" fmla="*/ 382577 h 2451243"/>
                  <a:gd name="connsiteX15" fmla="*/ 773063 w 965361"/>
                  <a:gd name="connsiteY15" fmla="*/ 2268197 h 2451243"/>
                  <a:gd name="connsiteX16" fmla="*/ 720207 w 965361"/>
                  <a:gd name="connsiteY16" fmla="*/ 2321713 h 2451243"/>
                  <a:gd name="connsiteX17" fmla="*/ 208830 w 965361"/>
                  <a:gd name="connsiteY17" fmla="*/ 2322373 h 2451243"/>
                  <a:gd name="connsiteX18" fmla="*/ 175795 w 965361"/>
                  <a:gd name="connsiteY18" fmla="*/ 2303213 h 2451243"/>
                  <a:gd name="connsiteX19" fmla="*/ 65460 w 965361"/>
                  <a:gd name="connsiteY19" fmla="*/ 2259607 h 2451243"/>
                  <a:gd name="connsiteX20" fmla="*/ 51 w 965361"/>
                  <a:gd name="connsiteY20" fmla="*/ 2358712 h 2451243"/>
                  <a:gd name="connsiteX21" fmla="*/ 70084 w 965361"/>
                  <a:gd name="connsiteY21" fmla="*/ 2448566 h 2451243"/>
                  <a:gd name="connsiteX22" fmla="*/ 177117 w 965361"/>
                  <a:gd name="connsiteY22" fmla="*/ 2399014 h 2451243"/>
                  <a:gd name="connsiteX23" fmla="*/ 212794 w 965361"/>
                  <a:gd name="connsiteY23" fmla="*/ 2376550 h 2451243"/>
                  <a:gd name="connsiteX24" fmla="*/ 703029 w 965361"/>
                  <a:gd name="connsiteY24" fmla="*/ 2377872 h 2451243"/>
                  <a:gd name="connsiteX25" fmla="*/ 821293 w 965361"/>
                  <a:gd name="connsiteY25" fmla="*/ 2340873 h 2451243"/>
                  <a:gd name="connsiteX26" fmla="*/ 846399 w 965361"/>
                  <a:gd name="connsiteY26" fmla="*/ 2292642 h 24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65361" h="2451243">
                    <a:moveTo>
                      <a:pt x="846399" y="2292642"/>
                    </a:moveTo>
                    <a:cubicBezTo>
                      <a:pt x="845739" y="1660359"/>
                      <a:pt x="845739" y="1028075"/>
                      <a:pt x="845739" y="395791"/>
                    </a:cubicBezTo>
                    <a:cubicBezTo>
                      <a:pt x="845739" y="386541"/>
                      <a:pt x="846399" y="377952"/>
                      <a:pt x="845739" y="368702"/>
                    </a:cubicBezTo>
                    <a:cubicBezTo>
                      <a:pt x="845078" y="356149"/>
                      <a:pt x="850364" y="351524"/>
                      <a:pt x="862917" y="351524"/>
                    </a:cubicBezTo>
                    <a:cubicBezTo>
                      <a:pt x="888023" y="352185"/>
                      <a:pt x="913129" y="350203"/>
                      <a:pt x="937575" y="352185"/>
                    </a:cubicBezTo>
                    <a:cubicBezTo>
                      <a:pt x="957396" y="353506"/>
                      <a:pt x="964003" y="347560"/>
                      <a:pt x="963342" y="327078"/>
                    </a:cubicBezTo>
                    <a:cubicBezTo>
                      <a:pt x="963342" y="276866"/>
                      <a:pt x="960039" y="227314"/>
                      <a:pt x="965324" y="177101"/>
                    </a:cubicBezTo>
                    <a:cubicBezTo>
                      <a:pt x="965324" y="129531"/>
                      <a:pt x="964003" y="82622"/>
                      <a:pt x="965324" y="35052"/>
                    </a:cubicBezTo>
                    <a:cubicBezTo>
                      <a:pt x="965985" y="9945"/>
                      <a:pt x="958057" y="-625"/>
                      <a:pt x="931629" y="35"/>
                    </a:cubicBezTo>
                    <a:cubicBezTo>
                      <a:pt x="882738" y="1357"/>
                      <a:pt x="833185" y="1357"/>
                      <a:pt x="784294" y="35"/>
                    </a:cubicBezTo>
                    <a:cubicBezTo>
                      <a:pt x="760509" y="-625"/>
                      <a:pt x="750599" y="7963"/>
                      <a:pt x="751260" y="32409"/>
                    </a:cubicBezTo>
                    <a:cubicBezTo>
                      <a:pt x="752581" y="80640"/>
                      <a:pt x="751260" y="128870"/>
                      <a:pt x="751260" y="177101"/>
                    </a:cubicBezTo>
                    <a:cubicBezTo>
                      <a:pt x="751920" y="227314"/>
                      <a:pt x="751920" y="276866"/>
                      <a:pt x="753242" y="327078"/>
                    </a:cubicBezTo>
                    <a:cubicBezTo>
                      <a:pt x="753242" y="335007"/>
                      <a:pt x="749278" y="346899"/>
                      <a:pt x="757866" y="348882"/>
                    </a:cubicBezTo>
                    <a:cubicBezTo>
                      <a:pt x="779669" y="354167"/>
                      <a:pt x="773063" y="370024"/>
                      <a:pt x="773063" y="382577"/>
                    </a:cubicBezTo>
                    <a:cubicBezTo>
                      <a:pt x="773063" y="1010896"/>
                      <a:pt x="773063" y="1639877"/>
                      <a:pt x="773063" y="2268197"/>
                    </a:cubicBezTo>
                    <a:cubicBezTo>
                      <a:pt x="773063" y="2305195"/>
                      <a:pt x="757206" y="2321713"/>
                      <a:pt x="720207" y="2321713"/>
                    </a:cubicBezTo>
                    <a:cubicBezTo>
                      <a:pt x="549748" y="2321713"/>
                      <a:pt x="379289" y="2321713"/>
                      <a:pt x="208830" y="2322373"/>
                    </a:cubicBezTo>
                    <a:cubicBezTo>
                      <a:pt x="192313" y="2322373"/>
                      <a:pt x="183724" y="2318409"/>
                      <a:pt x="175795" y="2303213"/>
                    </a:cubicBezTo>
                    <a:cubicBezTo>
                      <a:pt x="155314" y="2263572"/>
                      <a:pt x="109726" y="2246394"/>
                      <a:pt x="65460" y="2259607"/>
                    </a:cubicBezTo>
                    <a:cubicBezTo>
                      <a:pt x="23175" y="2272161"/>
                      <a:pt x="-1271" y="2309159"/>
                      <a:pt x="51" y="2358712"/>
                    </a:cubicBezTo>
                    <a:cubicBezTo>
                      <a:pt x="1372" y="2404300"/>
                      <a:pt x="29782" y="2439977"/>
                      <a:pt x="70084" y="2448566"/>
                    </a:cubicBezTo>
                    <a:cubicBezTo>
                      <a:pt x="117654" y="2458476"/>
                      <a:pt x="159939" y="2440638"/>
                      <a:pt x="177117" y="2399014"/>
                    </a:cubicBezTo>
                    <a:cubicBezTo>
                      <a:pt x="185045" y="2379854"/>
                      <a:pt x="195616" y="2376550"/>
                      <a:pt x="212794" y="2376550"/>
                    </a:cubicBezTo>
                    <a:cubicBezTo>
                      <a:pt x="375986" y="2377211"/>
                      <a:pt x="539838" y="2375229"/>
                      <a:pt x="703029" y="2377872"/>
                    </a:cubicBezTo>
                    <a:cubicBezTo>
                      <a:pt x="747956" y="2378532"/>
                      <a:pt x="785616" y="2370604"/>
                      <a:pt x="821293" y="2340873"/>
                    </a:cubicBezTo>
                    <a:cubicBezTo>
                      <a:pt x="838471" y="2326998"/>
                      <a:pt x="846399" y="2314445"/>
                      <a:pt x="846399" y="229264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AB48C8F-534D-420E-81DD-67A2CD1366C0}"/>
                  </a:ext>
                </a:extLst>
              </p:cNvPr>
              <p:cNvSpPr/>
              <p:nvPr/>
            </p:nvSpPr>
            <p:spPr>
              <a:xfrm flipH="1">
                <a:off x="3564028" y="5139374"/>
                <a:ext cx="133654" cy="1187379"/>
              </a:xfrm>
              <a:custGeom>
                <a:avLst/>
                <a:gdLst>
                  <a:gd name="connsiteX0" fmla="*/ 65588 w 245340"/>
                  <a:gd name="connsiteY0" fmla="*/ 33 h 2179597"/>
                  <a:gd name="connsiteX1" fmla="*/ 34535 w 245340"/>
                  <a:gd name="connsiteY1" fmla="*/ 31746 h 2179597"/>
                  <a:gd name="connsiteX2" fmla="*/ 33874 w 245340"/>
                  <a:gd name="connsiteY2" fmla="*/ 179081 h 2179597"/>
                  <a:gd name="connsiteX3" fmla="*/ 33874 w 245340"/>
                  <a:gd name="connsiteY3" fmla="*/ 331701 h 2179597"/>
                  <a:gd name="connsiteX4" fmla="*/ 53034 w 245340"/>
                  <a:gd name="connsiteY4" fmla="*/ 351522 h 2179597"/>
                  <a:gd name="connsiteX5" fmla="*/ 86730 w 245340"/>
                  <a:gd name="connsiteY5" fmla="*/ 387860 h 2179597"/>
                  <a:gd name="connsiteX6" fmla="*/ 86730 w 245340"/>
                  <a:gd name="connsiteY6" fmla="*/ 1949740 h 2179597"/>
                  <a:gd name="connsiteX7" fmla="*/ 58981 w 245340"/>
                  <a:gd name="connsiteY7" fmla="*/ 1990703 h 2179597"/>
                  <a:gd name="connsiteX8" fmla="*/ 13393 w 245340"/>
                  <a:gd name="connsiteY8" fmla="*/ 2029023 h 2179597"/>
                  <a:gd name="connsiteX9" fmla="*/ 35856 w 245340"/>
                  <a:gd name="connsiteY9" fmla="*/ 2160501 h 2179597"/>
                  <a:gd name="connsiteX10" fmla="*/ 155442 w 245340"/>
                  <a:gd name="connsiteY10" fmla="*/ 2158519 h 2179597"/>
                  <a:gd name="connsiteX11" fmla="*/ 173281 w 245340"/>
                  <a:gd name="connsiteY11" fmla="*/ 2027041 h 2179597"/>
                  <a:gd name="connsiteX12" fmla="*/ 158745 w 245340"/>
                  <a:gd name="connsiteY12" fmla="*/ 1974846 h 2179597"/>
                  <a:gd name="connsiteX13" fmla="*/ 159406 w 245340"/>
                  <a:gd name="connsiteY13" fmla="*/ 418912 h 2179597"/>
                  <a:gd name="connsiteX14" fmla="*/ 164031 w 245340"/>
                  <a:gd name="connsiteY14" fmla="*/ 356807 h 2179597"/>
                  <a:gd name="connsiteX15" fmla="*/ 223493 w 245340"/>
                  <a:gd name="connsiteY15" fmla="*/ 352843 h 2179597"/>
                  <a:gd name="connsiteX16" fmla="*/ 244636 w 245340"/>
                  <a:gd name="connsiteY16" fmla="*/ 331701 h 2179597"/>
                  <a:gd name="connsiteX17" fmla="*/ 245296 w 245340"/>
                  <a:gd name="connsiteY17" fmla="*/ 179081 h 2179597"/>
                  <a:gd name="connsiteX18" fmla="*/ 245296 w 245340"/>
                  <a:gd name="connsiteY18" fmla="*/ 34389 h 2179597"/>
                  <a:gd name="connsiteX19" fmla="*/ 213583 w 245340"/>
                  <a:gd name="connsiteY19" fmla="*/ 693 h 2179597"/>
                  <a:gd name="connsiteX20" fmla="*/ 65588 w 245340"/>
                  <a:gd name="connsiteY20" fmla="*/ 33 h 217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5340" h="2179597">
                    <a:moveTo>
                      <a:pt x="65588" y="33"/>
                    </a:moveTo>
                    <a:cubicBezTo>
                      <a:pt x="42463" y="-628"/>
                      <a:pt x="33874" y="8622"/>
                      <a:pt x="34535" y="31746"/>
                    </a:cubicBezTo>
                    <a:cubicBezTo>
                      <a:pt x="35196" y="80638"/>
                      <a:pt x="33874" y="130190"/>
                      <a:pt x="33874" y="179081"/>
                    </a:cubicBezTo>
                    <a:cubicBezTo>
                      <a:pt x="33874" y="229954"/>
                      <a:pt x="34535" y="280828"/>
                      <a:pt x="33874" y="331701"/>
                    </a:cubicBezTo>
                    <a:cubicBezTo>
                      <a:pt x="33874" y="346236"/>
                      <a:pt x="37838" y="354825"/>
                      <a:pt x="53034" y="351522"/>
                    </a:cubicBezTo>
                    <a:cubicBezTo>
                      <a:pt x="84087" y="345576"/>
                      <a:pt x="86730" y="362093"/>
                      <a:pt x="86730" y="387860"/>
                    </a:cubicBezTo>
                    <a:cubicBezTo>
                      <a:pt x="86069" y="908487"/>
                      <a:pt x="86069" y="1429113"/>
                      <a:pt x="86730" y="1949740"/>
                    </a:cubicBezTo>
                    <a:cubicBezTo>
                      <a:pt x="86730" y="1971543"/>
                      <a:pt x="86069" y="1986078"/>
                      <a:pt x="58981" y="1990703"/>
                    </a:cubicBezTo>
                    <a:cubicBezTo>
                      <a:pt x="38499" y="1994006"/>
                      <a:pt x="23303" y="2010524"/>
                      <a:pt x="13393" y="2029023"/>
                    </a:cubicBezTo>
                    <a:cubicBezTo>
                      <a:pt x="-11053" y="2072629"/>
                      <a:pt x="-1142" y="2131431"/>
                      <a:pt x="35856" y="2160501"/>
                    </a:cubicBezTo>
                    <a:cubicBezTo>
                      <a:pt x="68891" y="2186929"/>
                      <a:pt x="123068" y="2185608"/>
                      <a:pt x="155442" y="2158519"/>
                    </a:cubicBezTo>
                    <a:cubicBezTo>
                      <a:pt x="191780" y="2127467"/>
                      <a:pt x="201030" y="2068665"/>
                      <a:pt x="173281" y="2027041"/>
                    </a:cubicBezTo>
                    <a:cubicBezTo>
                      <a:pt x="162049" y="2009863"/>
                      <a:pt x="158745" y="1994006"/>
                      <a:pt x="158745" y="1974846"/>
                    </a:cubicBezTo>
                    <a:cubicBezTo>
                      <a:pt x="158745" y="1456202"/>
                      <a:pt x="158745" y="937557"/>
                      <a:pt x="159406" y="418912"/>
                    </a:cubicBezTo>
                    <a:cubicBezTo>
                      <a:pt x="159406" y="397771"/>
                      <a:pt x="150156" y="371343"/>
                      <a:pt x="164031" y="356807"/>
                    </a:cubicBezTo>
                    <a:cubicBezTo>
                      <a:pt x="177245" y="343594"/>
                      <a:pt x="203012" y="352843"/>
                      <a:pt x="223493" y="352843"/>
                    </a:cubicBezTo>
                    <a:cubicBezTo>
                      <a:pt x="239350" y="352843"/>
                      <a:pt x="245296" y="348219"/>
                      <a:pt x="244636" y="331701"/>
                    </a:cubicBezTo>
                    <a:cubicBezTo>
                      <a:pt x="243975" y="280828"/>
                      <a:pt x="244636" y="229954"/>
                      <a:pt x="245296" y="179081"/>
                    </a:cubicBezTo>
                    <a:cubicBezTo>
                      <a:pt x="245296" y="130850"/>
                      <a:pt x="243975" y="82620"/>
                      <a:pt x="245296" y="34389"/>
                    </a:cubicBezTo>
                    <a:cubicBezTo>
                      <a:pt x="245957" y="10604"/>
                      <a:pt x="239350" y="33"/>
                      <a:pt x="213583" y="693"/>
                    </a:cubicBezTo>
                    <a:cubicBezTo>
                      <a:pt x="163370" y="1354"/>
                      <a:pt x="114479" y="1354"/>
                      <a:pt x="65588" y="3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13A399E-CE85-4E9A-A82B-B91FC40A53F3}"/>
                  </a:ext>
                </a:extLst>
              </p:cNvPr>
              <p:cNvSpPr/>
              <p:nvPr/>
            </p:nvSpPr>
            <p:spPr>
              <a:xfrm flipH="1">
                <a:off x="4375310" y="5139374"/>
                <a:ext cx="586007" cy="738652"/>
              </a:xfrm>
              <a:custGeom>
                <a:avLst/>
                <a:gdLst>
                  <a:gd name="connsiteX0" fmla="*/ 855025 w 1075696"/>
                  <a:gd name="connsiteY0" fmla="*/ 1271871 h 1355897"/>
                  <a:gd name="connsiteX1" fmla="*/ 958093 w 1075696"/>
                  <a:gd name="connsiteY1" fmla="*/ 1234211 h 1355897"/>
                  <a:gd name="connsiteX2" fmla="*/ 979235 w 1075696"/>
                  <a:gd name="connsiteY2" fmla="*/ 1186641 h 1355897"/>
                  <a:gd name="connsiteX3" fmla="*/ 978574 w 1075696"/>
                  <a:gd name="connsiteY3" fmla="*/ 541143 h 1355897"/>
                  <a:gd name="connsiteX4" fmla="*/ 977914 w 1075696"/>
                  <a:gd name="connsiteY4" fmla="*/ 377952 h 1355897"/>
                  <a:gd name="connsiteX5" fmla="*/ 1005663 w 1075696"/>
                  <a:gd name="connsiteY5" fmla="*/ 351524 h 1355897"/>
                  <a:gd name="connsiteX6" fmla="*/ 1051251 w 1075696"/>
                  <a:gd name="connsiteY6" fmla="*/ 352185 h 1355897"/>
                  <a:gd name="connsiteX7" fmla="*/ 1075697 w 1075696"/>
                  <a:gd name="connsiteY7" fmla="*/ 328400 h 1355897"/>
                  <a:gd name="connsiteX8" fmla="*/ 1075697 w 1075696"/>
                  <a:gd name="connsiteY8" fmla="*/ 178422 h 1355897"/>
                  <a:gd name="connsiteX9" fmla="*/ 1075036 w 1075696"/>
                  <a:gd name="connsiteY9" fmla="*/ 28445 h 1355897"/>
                  <a:gd name="connsiteX10" fmla="*/ 1046626 w 1075696"/>
                  <a:gd name="connsiteY10" fmla="*/ 35 h 1355897"/>
                  <a:gd name="connsiteX11" fmla="*/ 896648 w 1075696"/>
                  <a:gd name="connsiteY11" fmla="*/ 35 h 1355897"/>
                  <a:gd name="connsiteX12" fmla="*/ 865596 w 1075696"/>
                  <a:gd name="connsiteY12" fmla="*/ 31088 h 1355897"/>
                  <a:gd name="connsiteX13" fmla="*/ 864935 w 1075696"/>
                  <a:gd name="connsiteY13" fmla="*/ 178422 h 1355897"/>
                  <a:gd name="connsiteX14" fmla="*/ 864935 w 1075696"/>
                  <a:gd name="connsiteY14" fmla="*/ 331043 h 1355897"/>
                  <a:gd name="connsiteX15" fmla="*/ 884095 w 1075696"/>
                  <a:gd name="connsiteY15" fmla="*/ 351524 h 1355897"/>
                  <a:gd name="connsiteX16" fmla="*/ 907880 w 1075696"/>
                  <a:gd name="connsiteY16" fmla="*/ 375970 h 1355897"/>
                  <a:gd name="connsiteX17" fmla="*/ 907220 w 1075696"/>
                  <a:gd name="connsiteY17" fmla="*/ 1171445 h 1355897"/>
                  <a:gd name="connsiteX18" fmla="*/ 861632 w 1075696"/>
                  <a:gd name="connsiteY18" fmla="*/ 1217033 h 1355897"/>
                  <a:gd name="connsiteX19" fmla="*/ 208206 w 1075696"/>
                  <a:gd name="connsiteY19" fmla="*/ 1217694 h 1355897"/>
                  <a:gd name="connsiteX20" fmla="*/ 171868 w 1075696"/>
                  <a:gd name="connsiteY20" fmla="*/ 1198533 h 1355897"/>
                  <a:gd name="connsiteX21" fmla="*/ 57568 w 1075696"/>
                  <a:gd name="connsiteY21" fmla="*/ 1166820 h 1355897"/>
                  <a:gd name="connsiteX22" fmla="*/ 748 w 1075696"/>
                  <a:gd name="connsiteY22" fmla="*/ 1269228 h 1355897"/>
                  <a:gd name="connsiteX23" fmla="*/ 82674 w 1075696"/>
                  <a:gd name="connsiteY23" fmla="*/ 1355118 h 1355897"/>
                  <a:gd name="connsiteX24" fmla="*/ 182439 w 1075696"/>
                  <a:gd name="connsiteY24" fmla="*/ 1296316 h 1355897"/>
                  <a:gd name="connsiteX25" fmla="*/ 220759 w 1075696"/>
                  <a:gd name="connsiteY25" fmla="*/ 1271210 h 1355897"/>
                  <a:gd name="connsiteX26" fmla="*/ 855025 w 1075696"/>
                  <a:gd name="connsiteY26" fmla="*/ 1271871 h 135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75696" h="1355897">
                    <a:moveTo>
                      <a:pt x="855025" y="1271871"/>
                    </a:moveTo>
                    <a:cubicBezTo>
                      <a:pt x="896648" y="1272531"/>
                      <a:pt x="928362" y="1262621"/>
                      <a:pt x="958093" y="1234211"/>
                    </a:cubicBezTo>
                    <a:cubicBezTo>
                      <a:pt x="973289" y="1219676"/>
                      <a:pt x="979235" y="1206462"/>
                      <a:pt x="979235" y="1186641"/>
                    </a:cubicBezTo>
                    <a:cubicBezTo>
                      <a:pt x="978574" y="971255"/>
                      <a:pt x="978574" y="756529"/>
                      <a:pt x="978574" y="541143"/>
                    </a:cubicBezTo>
                    <a:cubicBezTo>
                      <a:pt x="978574" y="486966"/>
                      <a:pt x="979896" y="432129"/>
                      <a:pt x="977914" y="377952"/>
                    </a:cubicBezTo>
                    <a:cubicBezTo>
                      <a:pt x="977253" y="355488"/>
                      <a:pt x="985181" y="350203"/>
                      <a:pt x="1005663" y="351524"/>
                    </a:cubicBezTo>
                    <a:cubicBezTo>
                      <a:pt x="1020859" y="352845"/>
                      <a:pt x="1036055" y="350863"/>
                      <a:pt x="1051251" y="352185"/>
                    </a:cubicBezTo>
                    <a:cubicBezTo>
                      <a:pt x="1069750" y="353506"/>
                      <a:pt x="1075697" y="347560"/>
                      <a:pt x="1075697" y="328400"/>
                    </a:cubicBezTo>
                    <a:cubicBezTo>
                      <a:pt x="1074375" y="278187"/>
                      <a:pt x="1075697" y="228635"/>
                      <a:pt x="1075697" y="178422"/>
                    </a:cubicBezTo>
                    <a:cubicBezTo>
                      <a:pt x="1075697" y="128210"/>
                      <a:pt x="1074375" y="78657"/>
                      <a:pt x="1075036" y="28445"/>
                    </a:cubicBezTo>
                    <a:cubicBezTo>
                      <a:pt x="1075036" y="7303"/>
                      <a:pt x="1067108" y="35"/>
                      <a:pt x="1046626" y="35"/>
                    </a:cubicBezTo>
                    <a:cubicBezTo>
                      <a:pt x="996413" y="696"/>
                      <a:pt x="946861" y="1357"/>
                      <a:pt x="896648" y="35"/>
                    </a:cubicBezTo>
                    <a:cubicBezTo>
                      <a:pt x="873524" y="-626"/>
                      <a:pt x="864935" y="7964"/>
                      <a:pt x="865596" y="31088"/>
                    </a:cubicBezTo>
                    <a:cubicBezTo>
                      <a:pt x="866257" y="79979"/>
                      <a:pt x="865596" y="129531"/>
                      <a:pt x="864935" y="178422"/>
                    </a:cubicBezTo>
                    <a:cubicBezTo>
                      <a:pt x="864935" y="229296"/>
                      <a:pt x="865596" y="280169"/>
                      <a:pt x="864935" y="331043"/>
                    </a:cubicBezTo>
                    <a:cubicBezTo>
                      <a:pt x="864935" y="344917"/>
                      <a:pt x="867578" y="354167"/>
                      <a:pt x="884095" y="351524"/>
                    </a:cubicBezTo>
                    <a:cubicBezTo>
                      <a:pt x="903255" y="348881"/>
                      <a:pt x="907880" y="358131"/>
                      <a:pt x="907880" y="375970"/>
                    </a:cubicBezTo>
                    <a:cubicBezTo>
                      <a:pt x="907220" y="640908"/>
                      <a:pt x="907880" y="906507"/>
                      <a:pt x="907220" y="1171445"/>
                    </a:cubicBezTo>
                    <a:cubicBezTo>
                      <a:pt x="907220" y="1201837"/>
                      <a:pt x="892024" y="1217033"/>
                      <a:pt x="861632" y="1217033"/>
                    </a:cubicBezTo>
                    <a:cubicBezTo>
                      <a:pt x="643603" y="1217033"/>
                      <a:pt x="426235" y="1217033"/>
                      <a:pt x="208206" y="1217694"/>
                    </a:cubicBezTo>
                    <a:cubicBezTo>
                      <a:pt x="191688" y="1217694"/>
                      <a:pt x="181117" y="1213730"/>
                      <a:pt x="171868" y="1198533"/>
                    </a:cubicBezTo>
                    <a:cubicBezTo>
                      <a:pt x="148743" y="1162195"/>
                      <a:pt x="99852" y="1150303"/>
                      <a:pt x="57568" y="1166820"/>
                    </a:cubicBezTo>
                    <a:cubicBezTo>
                      <a:pt x="18587" y="1182016"/>
                      <a:pt x="-4538" y="1224300"/>
                      <a:pt x="748" y="1269228"/>
                    </a:cubicBezTo>
                    <a:cubicBezTo>
                      <a:pt x="6694" y="1316798"/>
                      <a:pt x="37747" y="1349832"/>
                      <a:pt x="82674" y="1355118"/>
                    </a:cubicBezTo>
                    <a:cubicBezTo>
                      <a:pt x="128262" y="1360403"/>
                      <a:pt x="169885" y="1338600"/>
                      <a:pt x="182439" y="1296316"/>
                    </a:cubicBezTo>
                    <a:cubicBezTo>
                      <a:pt x="189706" y="1273853"/>
                      <a:pt x="201599" y="1271210"/>
                      <a:pt x="220759" y="1271210"/>
                    </a:cubicBezTo>
                    <a:cubicBezTo>
                      <a:pt x="431520" y="1271210"/>
                      <a:pt x="643603" y="1269889"/>
                      <a:pt x="855025" y="1271871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99869F7-7F70-43EC-97C3-A531CD669C49}"/>
                  </a:ext>
                </a:extLst>
              </p:cNvPr>
              <p:cNvSpPr/>
              <p:nvPr/>
            </p:nvSpPr>
            <p:spPr>
              <a:xfrm flipH="1">
                <a:off x="1924341" y="5139374"/>
                <a:ext cx="576100" cy="1118127"/>
              </a:xfrm>
              <a:custGeom>
                <a:avLst/>
                <a:gdLst>
                  <a:gd name="connsiteX0" fmla="*/ 97540 w 576100"/>
                  <a:gd name="connsiteY0" fmla="*/ 19 h 1118127"/>
                  <a:gd name="connsiteX1" fmla="*/ 17276 w 576100"/>
                  <a:gd name="connsiteY1" fmla="*/ 19 h 1118127"/>
                  <a:gd name="connsiteX2" fmla="*/ 360 w 576100"/>
                  <a:gd name="connsiteY2" fmla="*/ 16936 h 1118127"/>
                  <a:gd name="connsiteX3" fmla="*/ 0 w 576100"/>
                  <a:gd name="connsiteY3" fmla="*/ 97199 h 1118127"/>
                  <a:gd name="connsiteX4" fmla="*/ 0 w 576100"/>
                  <a:gd name="connsiteY4" fmla="*/ 179982 h 1118127"/>
                  <a:gd name="connsiteX5" fmla="*/ 11517 w 576100"/>
                  <a:gd name="connsiteY5" fmla="*/ 191500 h 1118127"/>
                  <a:gd name="connsiteX6" fmla="*/ 49922 w 576100"/>
                  <a:gd name="connsiteY6" fmla="*/ 191650 h 1118127"/>
                  <a:gd name="connsiteX7" fmla="*/ 46244 w 576100"/>
                  <a:gd name="connsiteY7" fmla="*/ 192570 h 1118127"/>
                  <a:gd name="connsiteX8" fmla="*/ 43182 w 576100"/>
                  <a:gd name="connsiteY8" fmla="*/ 207687 h 1118127"/>
                  <a:gd name="connsiteX9" fmla="*/ 43496 w 576100"/>
                  <a:gd name="connsiteY9" fmla="*/ 1059632 h 1118127"/>
                  <a:gd name="connsiteX10" fmla="*/ 60140 w 576100"/>
                  <a:gd name="connsiteY10" fmla="*/ 1077988 h 1118127"/>
                  <a:gd name="connsiteX11" fmla="*/ 471203 w 576100"/>
                  <a:gd name="connsiteY11" fmla="*/ 1077988 h 1118127"/>
                  <a:gd name="connsiteX12" fmla="*/ 488789 w 576100"/>
                  <a:gd name="connsiteY12" fmla="*/ 1080147 h 1118127"/>
                  <a:gd name="connsiteX13" fmla="*/ 522076 w 576100"/>
                  <a:gd name="connsiteY13" fmla="*/ 1117220 h 1118127"/>
                  <a:gd name="connsiteX14" fmla="*/ 573890 w 576100"/>
                  <a:gd name="connsiteY14" fmla="*/ 1082307 h 1118127"/>
                  <a:gd name="connsiteX15" fmla="*/ 550967 w 576100"/>
                  <a:gd name="connsiteY15" fmla="*/ 1016440 h 1118127"/>
                  <a:gd name="connsiteX16" fmla="*/ 491615 w 576100"/>
                  <a:gd name="connsiteY16" fmla="*/ 1038036 h 1118127"/>
                  <a:gd name="connsiteX17" fmla="*/ 94369 w 576100"/>
                  <a:gd name="connsiteY17" fmla="*/ 1038396 h 1118127"/>
                  <a:gd name="connsiteX18" fmla="*/ 78039 w 576100"/>
                  <a:gd name="connsiteY18" fmla="*/ 1019680 h 1118127"/>
                  <a:gd name="connsiteX19" fmla="*/ 78039 w 576100"/>
                  <a:gd name="connsiteY19" fmla="*/ 211286 h 1118127"/>
                  <a:gd name="connsiteX20" fmla="*/ 76642 w 576100"/>
                  <a:gd name="connsiteY20" fmla="*/ 191755 h 1118127"/>
                  <a:gd name="connsiteX21" fmla="*/ 103299 w 576100"/>
                  <a:gd name="connsiteY21" fmla="*/ 191860 h 1118127"/>
                  <a:gd name="connsiteX22" fmla="*/ 114817 w 576100"/>
                  <a:gd name="connsiteY22" fmla="*/ 179982 h 1118127"/>
                  <a:gd name="connsiteX23" fmla="*/ 115177 w 576100"/>
                  <a:gd name="connsiteY23" fmla="*/ 97199 h 1118127"/>
                  <a:gd name="connsiteX24" fmla="*/ 114817 w 576100"/>
                  <a:gd name="connsiteY24" fmla="*/ 16936 h 1118127"/>
                  <a:gd name="connsiteX25" fmla="*/ 97540 w 576100"/>
                  <a:gd name="connsiteY25" fmla="*/ 19 h 111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76100" h="1118127">
                    <a:moveTo>
                      <a:pt x="97540" y="19"/>
                    </a:moveTo>
                    <a:cubicBezTo>
                      <a:pt x="70905" y="739"/>
                      <a:pt x="43911" y="739"/>
                      <a:pt x="17276" y="19"/>
                    </a:cubicBezTo>
                    <a:cubicBezTo>
                      <a:pt x="4679" y="-341"/>
                      <a:pt x="0" y="4338"/>
                      <a:pt x="360" y="16936"/>
                    </a:cubicBezTo>
                    <a:cubicBezTo>
                      <a:pt x="720" y="43570"/>
                      <a:pt x="360" y="70564"/>
                      <a:pt x="0" y="97199"/>
                    </a:cubicBezTo>
                    <a:cubicBezTo>
                      <a:pt x="0" y="124913"/>
                      <a:pt x="360" y="152627"/>
                      <a:pt x="0" y="179982"/>
                    </a:cubicBezTo>
                    <a:cubicBezTo>
                      <a:pt x="0" y="188980"/>
                      <a:pt x="2879" y="191500"/>
                      <a:pt x="11517" y="191500"/>
                    </a:cubicBezTo>
                    <a:lnTo>
                      <a:pt x="49922" y="191650"/>
                    </a:lnTo>
                    <a:lnTo>
                      <a:pt x="46244" y="192570"/>
                    </a:lnTo>
                    <a:cubicBezTo>
                      <a:pt x="43889" y="195449"/>
                      <a:pt x="43182" y="200308"/>
                      <a:pt x="43182" y="207687"/>
                    </a:cubicBezTo>
                    <a:cubicBezTo>
                      <a:pt x="43496" y="491668"/>
                      <a:pt x="43496" y="775651"/>
                      <a:pt x="43496" y="1059632"/>
                    </a:cubicBezTo>
                    <a:cubicBezTo>
                      <a:pt x="43496" y="1079428"/>
                      <a:pt x="40670" y="1077988"/>
                      <a:pt x="60140" y="1077988"/>
                    </a:cubicBezTo>
                    <a:cubicBezTo>
                      <a:pt x="197056" y="1077988"/>
                      <a:pt x="334287" y="1077988"/>
                      <a:pt x="471203" y="1077988"/>
                    </a:cubicBezTo>
                    <a:cubicBezTo>
                      <a:pt x="477170" y="1077988"/>
                      <a:pt x="483136" y="1076548"/>
                      <a:pt x="488789" y="1080147"/>
                    </a:cubicBezTo>
                    <a:cubicBezTo>
                      <a:pt x="492871" y="1100664"/>
                      <a:pt x="505119" y="1113981"/>
                      <a:pt x="522076" y="1117220"/>
                    </a:cubicBezTo>
                    <a:cubicBezTo>
                      <a:pt x="546884" y="1121899"/>
                      <a:pt x="566982" y="1108222"/>
                      <a:pt x="573890" y="1082307"/>
                    </a:cubicBezTo>
                    <a:cubicBezTo>
                      <a:pt x="580799" y="1055673"/>
                      <a:pt x="571064" y="1026879"/>
                      <a:pt x="550967" y="1016440"/>
                    </a:cubicBezTo>
                    <a:cubicBezTo>
                      <a:pt x="528671" y="1004923"/>
                      <a:pt x="505432" y="1013201"/>
                      <a:pt x="491615" y="1038036"/>
                    </a:cubicBezTo>
                    <a:cubicBezTo>
                      <a:pt x="359095" y="1038036"/>
                      <a:pt x="226889" y="1038396"/>
                      <a:pt x="94369" y="1038396"/>
                    </a:cubicBezTo>
                    <a:cubicBezTo>
                      <a:pt x="78039" y="1038396"/>
                      <a:pt x="78039" y="1038396"/>
                      <a:pt x="78039" y="1019680"/>
                    </a:cubicBezTo>
                    <a:cubicBezTo>
                      <a:pt x="78039" y="750095"/>
                      <a:pt x="78039" y="480871"/>
                      <a:pt x="78039" y="211286"/>
                    </a:cubicBezTo>
                    <a:lnTo>
                      <a:pt x="76642" y="191755"/>
                    </a:lnTo>
                    <a:lnTo>
                      <a:pt x="103299" y="191860"/>
                    </a:lnTo>
                    <a:cubicBezTo>
                      <a:pt x="112297" y="191860"/>
                      <a:pt x="114817" y="188620"/>
                      <a:pt x="114817" y="179982"/>
                    </a:cubicBezTo>
                    <a:cubicBezTo>
                      <a:pt x="114456" y="152268"/>
                      <a:pt x="114817" y="124553"/>
                      <a:pt x="115177" y="97199"/>
                    </a:cubicBezTo>
                    <a:cubicBezTo>
                      <a:pt x="115177" y="70564"/>
                      <a:pt x="114456" y="43570"/>
                      <a:pt x="114817" y="16936"/>
                    </a:cubicBezTo>
                    <a:cubicBezTo>
                      <a:pt x="115177" y="3978"/>
                      <a:pt x="110137" y="19"/>
                      <a:pt x="97540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585459A-FF7E-4A4B-B080-F4E91E9E8C31}"/>
                  </a:ext>
                </a:extLst>
              </p:cNvPr>
              <p:cNvSpPr/>
              <p:nvPr/>
            </p:nvSpPr>
            <p:spPr>
              <a:xfrm flipH="1">
                <a:off x="2778637" y="5139374"/>
                <a:ext cx="120656" cy="1100593"/>
              </a:xfrm>
              <a:custGeom>
                <a:avLst/>
                <a:gdLst>
                  <a:gd name="connsiteX0" fmla="*/ 102279 w 120656"/>
                  <a:gd name="connsiteY0" fmla="*/ 19 h 1100593"/>
                  <a:gd name="connsiteX1" fmla="*/ 22016 w 120656"/>
                  <a:gd name="connsiteY1" fmla="*/ 19 h 1100593"/>
                  <a:gd name="connsiteX2" fmla="*/ 4020 w 120656"/>
                  <a:gd name="connsiteY2" fmla="*/ 17656 h 1100593"/>
                  <a:gd name="connsiteX3" fmla="*/ 4020 w 120656"/>
                  <a:gd name="connsiteY3" fmla="*/ 96480 h 1100593"/>
                  <a:gd name="connsiteX4" fmla="*/ 4379 w 120656"/>
                  <a:gd name="connsiteY4" fmla="*/ 177823 h 1100593"/>
                  <a:gd name="connsiteX5" fmla="*/ 18417 w 120656"/>
                  <a:gd name="connsiteY5" fmla="*/ 191500 h 1100593"/>
                  <a:gd name="connsiteX6" fmla="*/ 57596 w 120656"/>
                  <a:gd name="connsiteY6" fmla="*/ 191500 h 1100593"/>
                  <a:gd name="connsiteX7" fmla="*/ 52440 w 120656"/>
                  <a:gd name="connsiteY7" fmla="*/ 193064 h 1100593"/>
                  <a:gd name="connsiteX8" fmla="*/ 49741 w 120656"/>
                  <a:gd name="connsiteY8" fmla="*/ 206606 h 1100593"/>
                  <a:gd name="connsiteX9" fmla="*/ 50100 w 120656"/>
                  <a:gd name="connsiteY9" fmla="*/ 975408 h 1100593"/>
                  <a:gd name="connsiteX10" fmla="*/ 34624 w 120656"/>
                  <a:gd name="connsiteY10" fmla="*/ 997004 h 1100593"/>
                  <a:gd name="connsiteX11" fmla="*/ 11948 w 120656"/>
                  <a:gd name="connsiteY11" fmla="*/ 1011761 h 1100593"/>
                  <a:gd name="connsiteX12" fmla="*/ 16627 w 120656"/>
                  <a:gd name="connsiteY12" fmla="*/ 1087705 h 1100593"/>
                  <a:gd name="connsiteX13" fmla="*/ 88253 w 120656"/>
                  <a:gd name="connsiteY13" fmla="*/ 1085905 h 1100593"/>
                  <a:gd name="connsiteX14" fmla="*/ 88613 w 120656"/>
                  <a:gd name="connsiteY14" fmla="*/ 1009241 h 1100593"/>
                  <a:gd name="connsiteX15" fmla="*/ 79974 w 120656"/>
                  <a:gd name="connsiteY15" fmla="*/ 984766 h 1100593"/>
                  <a:gd name="connsiteX16" fmla="*/ 79974 w 120656"/>
                  <a:gd name="connsiteY16" fmla="*/ 596766 h 1100593"/>
                  <a:gd name="connsiteX17" fmla="*/ 79974 w 120656"/>
                  <a:gd name="connsiteY17" fmla="*/ 204447 h 1100593"/>
                  <a:gd name="connsiteX18" fmla="*/ 77680 w 120656"/>
                  <a:gd name="connsiteY18" fmla="*/ 192929 h 1100593"/>
                  <a:gd name="connsiteX19" fmla="*/ 73441 w 120656"/>
                  <a:gd name="connsiteY19" fmla="*/ 191500 h 1100593"/>
                  <a:gd name="connsiteX20" fmla="*/ 105879 w 120656"/>
                  <a:gd name="connsiteY20" fmla="*/ 191500 h 1100593"/>
                  <a:gd name="connsiteX21" fmla="*/ 119916 w 120656"/>
                  <a:gd name="connsiteY21" fmla="*/ 177463 h 1100593"/>
                  <a:gd name="connsiteX22" fmla="*/ 120636 w 120656"/>
                  <a:gd name="connsiteY22" fmla="*/ 96120 h 1100593"/>
                  <a:gd name="connsiteX23" fmla="*/ 120636 w 120656"/>
                  <a:gd name="connsiteY23" fmla="*/ 19096 h 1100593"/>
                  <a:gd name="connsiteX24" fmla="*/ 102279 w 120656"/>
                  <a:gd name="connsiteY24" fmla="*/ 19 h 110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0656" h="1100593">
                    <a:moveTo>
                      <a:pt x="102279" y="19"/>
                    </a:moveTo>
                    <a:cubicBezTo>
                      <a:pt x="75645" y="740"/>
                      <a:pt x="48651" y="740"/>
                      <a:pt x="22016" y="19"/>
                    </a:cubicBezTo>
                    <a:cubicBezTo>
                      <a:pt x="9059" y="-341"/>
                      <a:pt x="3660" y="4339"/>
                      <a:pt x="4020" y="17656"/>
                    </a:cubicBezTo>
                    <a:cubicBezTo>
                      <a:pt x="4740" y="43931"/>
                      <a:pt x="4020" y="70205"/>
                      <a:pt x="4020" y="96480"/>
                    </a:cubicBezTo>
                    <a:cubicBezTo>
                      <a:pt x="4379" y="123474"/>
                      <a:pt x="5100" y="150829"/>
                      <a:pt x="4379" y="177823"/>
                    </a:cubicBezTo>
                    <a:cubicBezTo>
                      <a:pt x="4020" y="188981"/>
                      <a:pt x="7979" y="191860"/>
                      <a:pt x="18417" y="191500"/>
                    </a:cubicBezTo>
                    <a:lnTo>
                      <a:pt x="57596" y="191500"/>
                    </a:lnTo>
                    <a:lnTo>
                      <a:pt x="52440" y="193064"/>
                    </a:lnTo>
                    <a:cubicBezTo>
                      <a:pt x="50191" y="195989"/>
                      <a:pt x="49741" y="200488"/>
                      <a:pt x="49741" y="206606"/>
                    </a:cubicBezTo>
                    <a:cubicBezTo>
                      <a:pt x="50100" y="462874"/>
                      <a:pt x="49741" y="719141"/>
                      <a:pt x="50100" y="975408"/>
                    </a:cubicBezTo>
                    <a:cubicBezTo>
                      <a:pt x="50100" y="987286"/>
                      <a:pt x="49381" y="995564"/>
                      <a:pt x="34624" y="997004"/>
                    </a:cubicBezTo>
                    <a:cubicBezTo>
                      <a:pt x="25266" y="997724"/>
                      <a:pt x="18067" y="1004562"/>
                      <a:pt x="11948" y="1011761"/>
                    </a:cubicBezTo>
                    <a:cubicBezTo>
                      <a:pt x="-5688" y="1033716"/>
                      <a:pt x="-3529" y="1068989"/>
                      <a:pt x="16627" y="1087705"/>
                    </a:cubicBezTo>
                    <a:cubicBezTo>
                      <a:pt x="36064" y="1105702"/>
                      <a:pt x="69897" y="1104622"/>
                      <a:pt x="88253" y="1085905"/>
                    </a:cubicBezTo>
                    <a:cubicBezTo>
                      <a:pt x="108048" y="1066109"/>
                      <a:pt x="109128" y="1029397"/>
                      <a:pt x="88613" y="1009241"/>
                    </a:cubicBezTo>
                    <a:cubicBezTo>
                      <a:pt x="81414" y="1001683"/>
                      <a:pt x="79974" y="994485"/>
                      <a:pt x="79974" y="984766"/>
                    </a:cubicBezTo>
                    <a:cubicBezTo>
                      <a:pt x="79974" y="855553"/>
                      <a:pt x="79974" y="725980"/>
                      <a:pt x="79974" y="596766"/>
                    </a:cubicBezTo>
                    <a:cubicBezTo>
                      <a:pt x="79974" y="466113"/>
                      <a:pt x="79974" y="335100"/>
                      <a:pt x="79974" y="204447"/>
                    </a:cubicBezTo>
                    <a:cubicBezTo>
                      <a:pt x="79974" y="199228"/>
                      <a:pt x="79614" y="195449"/>
                      <a:pt x="77680" y="192929"/>
                    </a:cubicBezTo>
                    <a:lnTo>
                      <a:pt x="73441" y="191500"/>
                    </a:lnTo>
                    <a:lnTo>
                      <a:pt x="105879" y="191500"/>
                    </a:lnTo>
                    <a:cubicBezTo>
                      <a:pt x="116677" y="191860"/>
                      <a:pt x="119916" y="188261"/>
                      <a:pt x="119916" y="177463"/>
                    </a:cubicBezTo>
                    <a:cubicBezTo>
                      <a:pt x="119916" y="150469"/>
                      <a:pt x="118116" y="123114"/>
                      <a:pt x="120636" y="96120"/>
                    </a:cubicBezTo>
                    <a:cubicBezTo>
                      <a:pt x="120636" y="70565"/>
                      <a:pt x="119916" y="45010"/>
                      <a:pt x="120636" y="19096"/>
                    </a:cubicBezTo>
                    <a:cubicBezTo>
                      <a:pt x="120995" y="5419"/>
                      <a:pt x="116677" y="-341"/>
                      <a:pt x="102279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C6A12CB-A937-425D-BCA3-A5BB1CB57193}"/>
                  </a:ext>
                </a:extLst>
              </p:cNvPr>
              <p:cNvSpPr/>
              <p:nvPr/>
            </p:nvSpPr>
            <p:spPr>
              <a:xfrm flipH="1">
                <a:off x="1405312" y="5139374"/>
                <a:ext cx="689866" cy="864745"/>
              </a:xfrm>
              <a:custGeom>
                <a:avLst/>
                <a:gdLst>
                  <a:gd name="connsiteX0" fmla="*/ 50409 w 689866"/>
                  <a:gd name="connsiteY0" fmla="*/ 189897 h 864745"/>
                  <a:gd name="connsiteX1" fmla="*/ 42131 w 689866"/>
                  <a:gd name="connsiteY1" fmla="*/ 205149 h 864745"/>
                  <a:gd name="connsiteX2" fmla="*/ 42131 w 689866"/>
                  <a:gd name="connsiteY2" fmla="*/ 505687 h 864745"/>
                  <a:gd name="connsiteX3" fmla="*/ 41771 w 689866"/>
                  <a:gd name="connsiteY3" fmla="*/ 803346 h 864745"/>
                  <a:gd name="connsiteX4" fmla="*/ 59768 w 689866"/>
                  <a:gd name="connsiteY4" fmla="*/ 822062 h 864745"/>
                  <a:gd name="connsiteX5" fmla="*/ 571582 w 689866"/>
                  <a:gd name="connsiteY5" fmla="*/ 821702 h 864745"/>
                  <a:gd name="connsiteX6" fmla="*/ 591018 w 689866"/>
                  <a:gd name="connsiteY6" fmla="*/ 833580 h 864745"/>
                  <a:gd name="connsiteX7" fmla="*/ 648966 w 689866"/>
                  <a:gd name="connsiteY7" fmla="*/ 863814 h 864745"/>
                  <a:gd name="connsiteX8" fmla="*/ 689638 w 689866"/>
                  <a:gd name="connsiteY8" fmla="*/ 816663 h 864745"/>
                  <a:gd name="connsiteX9" fmla="*/ 656525 w 689866"/>
                  <a:gd name="connsiteY9" fmla="*/ 760874 h 864745"/>
                  <a:gd name="connsiteX10" fmla="*/ 595338 w 689866"/>
                  <a:gd name="connsiteY10" fmla="*/ 781390 h 864745"/>
                  <a:gd name="connsiteX11" fmla="*/ 575542 w 689866"/>
                  <a:gd name="connsiteY11" fmla="*/ 791828 h 864745"/>
                  <a:gd name="connsiteX12" fmla="*/ 88201 w 689866"/>
                  <a:gd name="connsiteY12" fmla="*/ 791828 h 864745"/>
                  <a:gd name="connsiteX13" fmla="*/ 71645 w 689866"/>
                  <a:gd name="connsiteY13" fmla="*/ 774552 h 864745"/>
                  <a:gd name="connsiteX14" fmla="*/ 72005 w 689866"/>
                  <a:gd name="connsiteY14" fmla="*/ 210187 h 864745"/>
                  <a:gd name="connsiteX15" fmla="*/ 72005 w 689866"/>
                  <a:gd name="connsiteY15" fmla="*/ 197230 h 864745"/>
                  <a:gd name="connsiteX16" fmla="*/ 68405 w 689866"/>
                  <a:gd name="connsiteY16" fmla="*/ 190031 h 864745"/>
                  <a:gd name="connsiteX17" fmla="*/ 50409 w 689866"/>
                  <a:gd name="connsiteY17" fmla="*/ 189897 h 864745"/>
                  <a:gd name="connsiteX18" fmla="*/ 100079 w 689866"/>
                  <a:gd name="connsiteY18" fmla="*/ 0 h 864745"/>
                  <a:gd name="connsiteX19" fmla="*/ 14057 w 689866"/>
                  <a:gd name="connsiteY19" fmla="*/ 0 h 864745"/>
                  <a:gd name="connsiteX20" fmla="*/ 19 w 689866"/>
                  <a:gd name="connsiteY20" fmla="*/ 14037 h 864745"/>
                  <a:gd name="connsiteX21" fmla="*/ 739 w 689866"/>
                  <a:gd name="connsiteY21" fmla="*/ 95381 h 864745"/>
                  <a:gd name="connsiteX22" fmla="*/ 2899 w 689866"/>
                  <a:gd name="connsiteY22" fmla="*/ 114097 h 864745"/>
                  <a:gd name="connsiteX23" fmla="*/ 2899 w 689866"/>
                  <a:gd name="connsiteY23" fmla="*/ 175284 h 864745"/>
                  <a:gd name="connsiteX24" fmla="*/ 16576 w 689866"/>
                  <a:gd name="connsiteY24" fmla="*/ 189321 h 864745"/>
                  <a:gd name="connsiteX25" fmla="*/ 112676 w 689866"/>
                  <a:gd name="connsiteY25" fmla="*/ 188601 h 864745"/>
                  <a:gd name="connsiteX26" fmla="*/ 114116 w 689866"/>
                  <a:gd name="connsiteY26" fmla="*/ 15477 h 864745"/>
                  <a:gd name="connsiteX27" fmla="*/ 100079 w 689866"/>
                  <a:gd name="connsiteY27" fmla="*/ 0 h 86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89866" h="864745">
                    <a:moveTo>
                      <a:pt x="50409" y="189897"/>
                    </a:moveTo>
                    <a:cubicBezTo>
                      <a:pt x="45460" y="192731"/>
                      <a:pt x="42131" y="198130"/>
                      <a:pt x="42131" y="205149"/>
                    </a:cubicBezTo>
                    <a:cubicBezTo>
                      <a:pt x="42131" y="305208"/>
                      <a:pt x="42131" y="405628"/>
                      <a:pt x="42131" y="505687"/>
                    </a:cubicBezTo>
                    <a:cubicBezTo>
                      <a:pt x="42131" y="605027"/>
                      <a:pt x="42491" y="704006"/>
                      <a:pt x="41771" y="803346"/>
                    </a:cubicBezTo>
                    <a:cubicBezTo>
                      <a:pt x="41771" y="817743"/>
                      <a:pt x="44650" y="822062"/>
                      <a:pt x="59768" y="822062"/>
                    </a:cubicBezTo>
                    <a:cubicBezTo>
                      <a:pt x="230372" y="821342"/>
                      <a:pt x="400977" y="821702"/>
                      <a:pt x="571582" y="821702"/>
                    </a:cubicBezTo>
                    <a:cubicBezTo>
                      <a:pt x="580940" y="821702"/>
                      <a:pt x="587059" y="822422"/>
                      <a:pt x="591018" y="833580"/>
                    </a:cubicBezTo>
                    <a:cubicBezTo>
                      <a:pt x="599296" y="857335"/>
                      <a:pt x="621972" y="868133"/>
                      <a:pt x="648966" y="863814"/>
                    </a:cubicBezTo>
                    <a:cubicBezTo>
                      <a:pt x="671282" y="860214"/>
                      <a:pt x="687478" y="841498"/>
                      <a:pt x="689638" y="816663"/>
                    </a:cubicBezTo>
                    <a:cubicBezTo>
                      <a:pt x="691798" y="790388"/>
                      <a:pt x="678480" y="768433"/>
                      <a:pt x="656525" y="760874"/>
                    </a:cubicBezTo>
                    <a:cubicBezTo>
                      <a:pt x="632770" y="752956"/>
                      <a:pt x="607215" y="760515"/>
                      <a:pt x="595338" y="781390"/>
                    </a:cubicBezTo>
                    <a:cubicBezTo>
                      <a:pt x="590298" y="790029"/>
                      <a:pt x="584899" y="791828"/>
                      <a:pt x="575542" y="791828"/>
                    </a:cubicBezTo>
                    <a:cubicBezTo>
                      <a:pt x="413215" y="791468"/>
                      <a:pt x="250888" y="791468"/>
                      <a:pt x="88201" y="791828"/>
                    </a:cubicBezTo>
                    <a:cubicBezTo>
                      <a:pt x="74164" y="791828"/>
                      <a:pt x="71645" y="787509"/>
                      <a:pt x="71645" y="774552"/>
                    </a:cubicBezTo>
                    <a:cubicBezTo>
                      <a:pt x="72005" y="586310"/>
                      <a:pt x="72005" y="398069"/>
                      <a:pt x="72005" y="210187"/>
                    </a:cubicBezTo>
                    <a:cubicBezTo>
                      <a:pt x="72005" y="205869"/>
                      <a:pt x="72005" y="201550"/>
                      <a:pt x="72005" y="197230"/>
                    </a:cubicBezTo>
                    <a:cubicBezTo>
                      <a:pt x="72005" y="194351"/>
                      <a:pt x="71645" y="191471"/>
                      <a:pt x="68405" y="190031"/>
                    </a:cubicBezTo>
                    <a:cubicBezTo>
                      <a:pt x="61927" y="186792"/>
                      <a:pt x="55358" y="187062"/>
                      <a:pt x="50409" y="189897"/>
                    </a:cubicBezTo>
                    <a:close/>
                    <a:moveTo>
                      <a:pt x="100079" y="0"/>
                    </a:moveTo>
                    <a:cubicBezTo>
                      <a:pt x="71285" y="360"/>
                      <a:pt x="42851" y="360"/>
                      <a:pt x="14057" y="0"/>
                    </a:cubicBezTo>
                    <a:cubicBezTo>
                      <a:pt x="4339" y="0"/>
                      <a:pt x="-341" y="4319"/>
                      <a:pt x="19" y="14037"/>
                    </a:cubicBezTo>
                    <a:cubicBezTo>
                      <a:pt x="379" y="41032"/>
                      <a:pt x="379" y="68386"/>
                      <a:pt x="739" y="95381"/>
                    </a:cubicBezTo>
                    <a:cubicBezTo>
                      <a:pt x="3618" y="101499"/>
                      <a:pt x="2899" y="107618"/>
                      <a:pt x="2899" y="114097"/>
                    </a:cubicBezTo>
                    <a:cubicBezTo>
                      <a:pt x="2899" y="134612"/>
                      <a:pt x="3259" y="154768"/>
                      <a:pt x="2899" y="175284"/>
                    </a:cubicBezTo>
                    <a:cubicBezTo>
                      <a:pt x="2899" y="185362"/>
                      <a:pt x="6498" y="189681"/>
                      <a:pt x="16576" y="189321"/>
                    </a:cubicBezTo>
                    <a:cubicBezTo>
                      <a:pt x="48609" y="188961"/>
                      <a:pt x="80643" y="188961"/>
                      <a:pt x="112676" y="188601"/>
                    </a:cubicBezTo>
                    <a:cubicBezTo>
                      <a:pt x="113036" y="131013"/>
                      <a:pt x="113396" y="73065"/>
                      <a:pt x="114116" y="15477"/>
                    </a:cubicBezTo>
                    <a:cubicBezTo>
                      <a:pt x="114116" y="5399"/>
                      <a:pt x="111237" y="0"/>
                      <a:pt x="100079" y="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1F5C56A-4D65-45BB-ADFB-4902606EA2E5}"/>
                </a:ext>
              </a:extLst>
            </p:cNvPr>
            <p:cNvGrpSpPr/>
            <p:nvPr userDrawn="1"/>
          </p:nvGrpSpPr>
          <p:grpSpPr>
            <a:xfrm>
              <a:off x="548226" y="1602802"/>
              <a:ext cx="944002" cy="3757883"/>
              <a:chOff x="655230" y="1602802"/>
              <a:chExt cx="944002" cy="3757883"/>
            </a:xfrm>
            <a:grp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4CFE449-955F-4128-94F3-2CACBE8BB46B}"/>
                  </a:ext>
                </a:extLst>
              </p:cNvPr>
              <p:cNvSpPr/>
              <p:nvPr userDrawn="1"/>
            </p:nvSpPr>
            <p:spPr>
              <a:xfrm flipH="1">
                <a:off x="830109" y="3005304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36CAA8C-CBDE-4BC9-ADAC-9B9B329BE1DC}"/>
                  </a:ext>
                </a:extLst>
              </p:cNvPr>
              <p:cNvSpPr/>
              <p:nvPr userDrawn="1"/>
            </p:nvSpPr>
            <p:spPr>
              <a:xfrm flipH="1">
                <a:off x="955830" y="4190397"/>
                <a:ext cx="643402" cy="634359"/>
              </a:xfrm>
              <a:custGeom>
                <a:avLst/>
                <a:gdLst>
                  <a:gd name="connsiteX0" fmla="*/ 1129160 w 1181053"/>
                  <a:gd name="connsiteY0" fmla="*/ 979148 h 1164453"/>
                  <a:gd name="connsiteX1" fmla="*/ 1108019 w 1181053"/>
                  <a:gd name="connsiteY1" fmla="*/ 942810 h 1164453"/>
                  <a:gd name="connsiteX2" fmla="*/ 1109340 w 1181053"/>
                  <a:gd name="connsiteY2" fmla="*/ 104390 h 1164453"/>
                  <a:gd name="connsiteX3" fmla="*/ 1074984 w 1181053"/>
                  <a:gd name="connsiteY3" fmla="*/ 71355 h 1164453"/>
                  <a:gd name="connsiteX4" fmla="*/ 383898 w 1181053"/>
                  <a:gd name="connsiteY4" fmla="*/ 72016 h 1164453"/>
                  <a:gd name="connsiteX5" fmla="*/ 349542 w 1181053"/>
                  <a:gd name="connsiteY5" fmla="*/ 69373 h 1164453"/>
                  <a:gd name="connsiteX6" fmla="*/ 348221 w 1181053"/>
                  <a:gd name="connsiteY6" fmla="*/ 1321 h 1164453"/>
                  <a:gd name="connsiteX7" fmla="*/ 337650 w 1181053"/>
                  <a:gd name="connsiteY7" fmla="*/ 1982 h 1164453"/>
                  <a:gd name="connsiteX8" fmla="*/ 32409 w 1181053"/>
                  <a:gd name="connsiteY8" fmla="*/ 0 h 1164453"/>
                  <a:gd name="connsiteX9" fmla="*/ 35 w 1181053"/>
                  <a:gd name="connsiteY9" fmla="*/ 30392 h 1164453"/>
                  <a:gd name="connsiteX10" fmla="*/ 35 w 1181053"/>
                  <a:gd name="connsiteY10" fmla="*/ 180369 h 1164453"/>
                  <a:gd name="connsiteX11" fmla="*/ 29766 w 1181053"/>
                  <a:gd name="connsiteY11" fmla="*/ 210101 h 1164453"/>
                  <a:gd name="connsiteX12" fmla="*/ 177101 w 1181053"/>
                  <a:gd name="connsiteY12" fmla="*/ 210101 h 1164453"/>
                  <a:gd name="connsiteX13" fmla="*/ 292062 w 1181053"/>
                  <a:gd name="connsiteY13" fmla="*/ 209440 h 1164453"/>
                  <a:gd name="connsiteX14" fmla="*/ 349542 w 1181053"/>
                  <a:gd name="connsiteY14" fmla="*/ 147996 h 1164453"/>
                  <a:gd name="connsiteX15" fmla="*/ 381256 w 1181053"/>
                  <a:gd name="connsiteY15" fmla="*/ 146014 h 1164453"/>
                  <a:gd name="connsiteX16" fmla="*/ 1021467 w 1181053"/>
                  <a:gd name="connsiteY16" fmla="*/ 145353 h 1164453"/>
                  <a:gd name="connsiteX17" fmla="*/ 1054502 w 1181053"/>
                  <a:gd name="connsiteY17" fmla="*/ 177066 h 1164453"/>
                  <a:gd name="connsiteX18" fmla="*/ 1054502 w 1181053"/>
                  <a:gd name="connsiteY18" fmla="*/ 945453 h 1164453"/>
                  <a:gd name="connsiteX19" fmla="*/ 1032699 w 1181053"/>
                  <a:gd name="connsiteY19" fmla="*/ 985755 h 1164453"/>
                  <a:gd name="connsiteX20" fmla="*/ 997022 w 1181053"/>
                  <a:gd name="connsiteY20" fmla="*/ 1102037 h 1164453"/>
                  <a:gd name="connsiteX21" fmla="*/ 1094805 w 1181053"/>
                  <a:gd name="connsiteY21" fmla="*/ 1164142 h 1164453"/>
                  <a:gd name="connsiteX22" fmla="*/ 1178712 w 1181053"/>
                  <a:gd name="connsiteY22" fmla="*/ 1090145 h 1164453"/>
                  <a:gd name="connsiteX23" fmla="*/ 1129160 w 1181053"/>
                  <a:gd name="connsiteY23" fmla="*/ 979148 h 116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1053" h="1164453">
                    <a:moveTo>
                      <a:pt x="1129160" y="979148"/>
                    </a:moveTo>
                    <a:cubicBezTo>
                      <a:pt x="1110001" y="971220"/>
                      <a:pt x="1108019" y="959988"/>
                      <a:pt x="1108019" y="942810"/>
                    </a:cubicBezTo>
                    <a:cubicBezTo>
                      <a:pt x="1108679" y="663337"/>
                      <a:pt x="1108019" y="383863"/>
                      <a:pt x="1109340" y="104390"/>
                    </a:cubicBezTo>
                    <a:cubicBezTo>
                      <a:pt x="1109340" y="75980"/>
                      <a:pt x="1100751" y="71355"/>
                      <a:pt x="1074984" y="71355"/>
                    </a:cubicBezTo>
                    <a:cubicBezTo>
                      <a:pt x="844402" y="72676"/>
                      <a:pt x="614480" y="72016"/>
                      <a:pt x="383898" y="72016"/>
                    </a:cubicBezTo>
                    <a:cubicBezTo>
                      <a:pt x="372666" y="72016"/>
                      <a:pt x="360774" y="73998"/>
                      <a:pt x="349542" y="69373"/>
                    </a:cubicBezTo>
                    <a:cubicBezTo>
                      <a:pt x="350863" y="46909"/>
                      <a:pt x="352845" y="23785"/>
                      <a:pt x="348221" y="1321"/>
                    </a:cubicBezTo>
                    <a:cubicBezTo>
                      <a:pt x="344917" y="1321"/>
                      <a:pt x="340953" y="1982"/>
                      <a:pt x="337650" y="1982"/>
                    </a:cubicBezTo>
                    <a:cubicBezTo>
                      <a:pt x="235903" y="1321"/>
                      <a:pt x="134156" y="1321"/>
                      <a:pt x="32409" y="0"/>
                    </a:cubicBezTo>
                    <a:cubicBezTo>
                      <a:pt x="9946" y="0"/>
                      <a:pt x="-626" y="5946"/>
                      <a:pt x="35" y="30392"/>
                    </a:cubicBezTo>
                    <a:cubicBezTo>
                      <a:pt x="1357" y="80605"/>
                      <a:pt x="1357" y="130157"/>
                      <a:pt x="35" y="180369"/>
                    </a:cubicBezTo>
                    <a:cubicBezTo>
                      <a:pt x="-626" y="202173"/>
                      <a:pt x="7964" y="210761"/>
                      <a:pt x="29766" y="210101"/>
                    </a:cubicBezTo>
                    <a:cubicBezTo>
                      <a:pt x="78658" y="209440"/>
                      <a:pt x="128210" y="210101"/>
                      <a:pt x="177101" y="210101"/>
                    </a:cubicBezTo>
                    <a:cubicBezTo>
                      <a:pt x="215421" y="210101"/>
                      <a:pt x="253741" y="209440"/>
                      <a:pt x="292062" y="209440"/>
                    </a:cubicBezTo>
                    <a:cubicBezTo>
                      <a:pt x="352845" y="209440"/>
                      <a:pt x="352845" y="209440"/>
                      <a:pt x="349542" y="147996"/>
                    </a:cubicBezTo>
                    <a:cubicBezTo>
                      <a:pt x="360113" y="147335"/>
                      <a:pt x="370684" y="146014"/>
                      <a:pt x="381256" y="146014"/>
                    </a:cubicBezTo>
                    <a:cubicBezTo>
                      <a:pt x="594660" y="146014"/>
                      <a:pt x="808063" y="146674"/>
                      <a:pt x="1021467" y="145353"/>
                    </a:cubicBezTo>
                    <a:cubicBezTo>
                      <a:pt x="1046574" y="145353"/>
                      <a:pt x="1054502" y="150638"/>
                      <a:pt x="1054502" y="177066"/>
                    </a:cubicBezTo>
                    <a:cubicBezTo>
                      <a:pt x="1053181" y="433415"/>
                      <a:pt x="1053842" y="689764"/>
                      <a:pt x="1054502" y="945453"/>
                    </a:cubicBezTo>
                    <a:cubicBezTo>
                      <a:pt x="1054502" y="964613"/>
                      <a:pt x="1049877" y="975184"/>
                      <a:pt x="1032699" y="985755"/>
                    </a:cubicBezTo>
                    <a:cubicBezTo>
                      <a:pt x="995701" y="1008219"/>
                      <a:pt x="982487" y="1057771"/>
                      <a:pt x="997022" y="1102037"/>
                    </a:cubicBezTo>
                    <a:cubicBezTo>
                      <a:pt x="1010897" y="1144322"/>
                      <a:pt x="1047895" y="1167446"/>
                      <a:pt x="1094805" y="1164142"/>
                    </a:cubicBezTo>
                    <a:cubicBezTo>
                      <a:pt x="1137089" y="1161499"/>
                      <a:pt x="1170784" y="1131768"/>
                      <a:pt x="1178712" y="1090145"/>
                    </a:cubicBezTo>
                    <a:cubicBezTo>
                      <a:pt x="1187962" y="1041914"/>
                      <a:pt x="1169463" y="996326"/>
                      <a:pt x="1129160" y="979148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FE059B7-412E-4650-8EF3-9B138089D6F0}"/>
                  </a:ext>
                </a:extLst>
              </p:cNvPr>
              <p:cNvSpPr/>
              <p:nvPr userDrawn="1"/>
            </p:nvSpPr>
            <p:spPr>
              <a:xfrm rot="16200000" flipH="1">
                <a:off x="1069293" y="182091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6DA1E9E-C3EF-4052-B739-AB5261881BA3}"/>
                  </a:ext>
                </a:extLst>
              </p:cNvPr>
              <p:cNvSpPr/>
              <p:nvPr userDrawn="1"/>
            </p:nvSpPr>
            <p:spPr>
              <a:xfrm rot="16200000" flipH="1">
                <a:off x="1120766" y="2289790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AE258E7-1627-4F85-BE58-CE26AE080072}"/>
                  </a:ext>
                </a:extLst>
              </p:cNvPr>
              <p:cNvSpPr/>
              <p:nvPr userDrawn="1"/>
            </p:nvSpPr>
            <p:spPr>
              <a:xfrm flipH="1">
                <a:off x="830109" y="3801796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88BC822-45B5-4649-B16E-C559A55EB449}"/>
                  </a:ext>
                </a:extLst>
              </p:cNvPr>
              <p:cNvSpPr/>
              <p:nvPr userDrawn="1"/>
            </p:nvSpPr>
            <p:spPr>
              <a:xfrm rot="16200000" flipH="1">
                <a:off x="1066573" y="3025173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81BE720-6521-4FDD-8C3B-B24385FF18AE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9293" y="483074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41B19ED-3589-4DE1-A150-B99140988B50}"/>
                </a:ext>
              </a:extLst>
            </p:cNvPr>
            <p:cNvGrpSpPr/>
            <p:nvPr userDrawn="1"/>
          </p:nvGrpSpPr>
          <p:grpSpPr>
            <a:xfrm>
              <a:off x="4782728" y="2208743"/>
              <a:ext cx="1206268" cy="3147897"/>
              <a:chOff x="4889732" y="2208743"/>
              <a:chExt cx="1206268" cy="3147897"/>
            </a:xfrm>
            <a:grp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8C970CA-0C4B-42C4-B0C7-EB4872CFDF25}"/>
                  </a:ext>
                </a:extLst>
              </p:cNvPr>
              <p:cNvSpPr/>
              <p:nvPr userDrawn="1"/>
            </p:nvSpPr>
            <p:spPr>
              <a:xfrm flipH="1">
                <a:off x="4889732" y="2408235"/>
                <a:ext cx="1206268" cy="720041"/>
              </a:xfrm>
              <a:custGeom>
                <a:avLst/>
                <a:gdLst>
                  <a:gd name="connsiteX0" fmla="*/ 1864067 w 2214270"/>
                  <a:gd name="connsiteY0" fmla="*/ 1293985 h 1321734"/>
                  <a:gd name="connsiteX1" fmla="*/ 1891816 w 2214270"/>
                  <a:gd name="connsiteY1" fmla="*/ 1319752 h 1321734"/>
                  <a:gd name="connsiteX2" fmla="*/ 2041794 w 2214270"/>
                  <a:gd name="connsiteY2" fmla="*/ 1321734 h 1321734"/>
                  <a:gd name="connsiteX3" fmla="*/ 2185825 w 2214270"/>
                  <a:gd name="connsiteY3" fmla="*/ 1321074 h 1321734"/>
                  <a:gd name="connsiteX4" fmla="*/ 2214235 w 2214270"/>
                  <a:gd name="connsiteY4" fmla="*/ 1292663 h 1321734"/>
                  <a:gd name="connsiteX5" fmla="*/ 2214235 w 2214270"/>
                  <a:gd name="connsiteY5" fmla="*/ 1135418 h 1321734"/>
                  <a:gd name="connsiteX6" fmla="*/ 2185825 w 2214270"/>
                  <a:gd name="connsiteY6" fmla="*/ 1107009 h 1321734"/>
                  <a:gd name="connsiteX7" fmla="*/ 2041794 w 2214270"/>
                  <a:gd name="connsiteY7" fmla="*/ 1106348 h 1321734"/>
                  <a:gd name="connsiteX8" fmla="*/ 1908334 w 2214270"/>
                  <a:gd name="connsiteY8" fmla="*/ 1108330 h 1321734"/>
                  <a:gd name="connsiteX9" fmla="*/ 1866049 w 2214270"/>
                  <a:gd name="connsiteY9" fmla="*/ 1150614 h 1321734"/>
                  <a:gd name="connsiteX10" fmla="*/ 1834336 w 2214270"/>
                  <a:gd name="connsiteY10" fmla="*/ 1183649 h 1321734"/>
                  <a:gd name="connsiteX11" fmla="*/ 170710 w 2214270"/>
                  <a:gd name="connsiteY11" fmla="*/ 1183649 h 1321734"/>
                  <a:gd name="connsiteX12" fmla="*/ 139657 w 2214270"/>
                  <a:gd name="connsiteY12" fmla="*/ 1153257 h 1321734"/>
                  <a:gd name="connsiteX13" fmla="*/ 139657 w 2214270"/>
                  <a:gd name="connsiteY13" fmla="*/ 213090 h 1321734"/>
                  <a:gd name="connsiteX14" fmla="*/ 157496 w 2214270"/>
                  <a:gd name="connsiteY14" fmla="*/ 172127 h 1321734"/>
                  <a:gd name="connsiteX15" fmla="*/ 179959 w 2214270"/>
                  <a:gd name="connsiteY15" fmla="*/ 53863 h 1321734"/>
                  <a:gd name="connsiteX16" fmla="*/ 86801 w 2214270"/>
                  <a:gd name="connsiteY16" fmla="*/ 347 h 1321734"/>
                  <a:gd name="connsiteX17" fmla="*/ 3554 w 2214270"/>
                  <a:gd name="connsiteY17" fmla="*/ 71702 h 1321734"/>
                  <a:gd name="connsiteX18" fmla="*/ 44517 w 2214270"/>
                  <a:gd name="connsiteY18" fmla="*/ 181377 h 1321734"/>
                  <a:gd name="connsiteX19" fmla="*/ 66981 w 2214270"/>
                  <a:gd name="connsiteY19" fmla="*/ 223661 h 1321734"/>
                  <a:gd name="connsiteX20" fmla="*/ 66320 w 2214270"/>
                  <a:gd name="connsiteY20" fmla="*/ 1222630 h 1321734"/>
                  <a:gd name="connsiteX21" fmla="*/ 100676 w 2214270"/>
                  <a:gd name="connsiteY21" fmla="*/ 1256325 h 1321734"/>
                  <a:gd name="connsiteX22" fmla="*/ 1825747 w 2214270"/>
                  <a:gd name="connsiteY22" fmla="*/ 1255665 h 1321734"/>
                  <a:gd name="connsiteX23" fmla="*/ 1864067 w 2214270"/>
                  <a:gd name="connsiteY23" fmla="*/ 1293985 h 132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14270" h="1321734">
                    <a:moveTo>
                      <a:pt x="1864067" y="1293985"/>
                    </a:moveTo>
                    <a:cubicBezTo>
                      <a:pt x="1862746" y="1317109"/>
                      <a:pt x="1872656" y="1319752"/>
                      <a:pt x="1891816" y="1319752"/>
                    </a:cubicBezTo>
                    <a:cubicBezTo>
                      <a:pt x="1942029" y="1319752"/>
                      <a:pt x="1991581" y="1316449"/>
                      <a:pt x="2041794" y="1321734"/>
                    </a:cubicBezTo>
                    <a:cubicBezTo>
                      <a:pt x="2090024" y="1321734"/>
                      <a:pt x="2137595" y="1320413"/>
                      <a:pt x="2185825" y="1321074"/>
                    </a:cubicBezTo>
                    <a:cubicBezTo>
                      <a:pt x="2206307" y="1321074"/>
                      <a:pt x="2214235" y="1313145"/>
                      <a:pt x="2214235" y="1292663"/>
                    </a:cubicBezTo>
                    <a:cubicBezTo>
                      <a:pt x="2213574" y="1240469"/>
                      <a:pt x="2213574" y="1187613"/>
                      <a:pt x="2214235" y="1135418"/>
                    </a:cubicBezTo>
                    <a:cubicBezTo>
                      <a:pt x="2214896" y="1114276"/>
                      <a:pt x="2206307" y="1107009"/>
                      <a:pt x="2185825" y="1107009"/>
                    </a:cubicBezTo>
                    <a:cubicBezTo>
                      <a:pt x="2137595" y="1107669"/>
                      <a:pt x="2090024" y="1107009"/>
                      <a:pt x="2041794" y="1106348"/>
                    </a:cubicBezTo>
                    <a:cubicBezTo>
                      <a:pt x="1997527" y="1107009"/>
                      <a:pt x="1952600" y="1107669"/>
                      <a:pt x="1908334" y="1108330"/>
                    </a:cubicBezTo>
                    <a:cubicBezTo>
                      <a:pt x="1865389" y="1108330"/>
                      <a:pt x="1864067" y="1108330"/>
                      <a:pt x="1866049" y="1150614"/>
                    </a:cubicBezTo>
                    <a:cubicBezTo>
                      <a:pt x="1867371" y="1175721"/>
                      <a:pt x="1861425" y="1183649"/>
                      <a:pt x="1834336" y="1183649"/>
                    </a:cubicBezTo>
                    <a:cubicBezTo>
                      <a:pt x="1280014" y="1182988"/>
                      <a:pt x="725692" y="1182988"/>
                      <a:pt x="170710" y="1183649"/>
                    </a:cubicBezTo>
                    <a:cubicBezTo>
                      <a:pt x="146925" y="1183649"/>
                      <a:pt x="139657" y="1178364"/>
                      <a:pt x="139657" y="1153257"/>
                    </a:cubicBezTo>
                    <a:cubicBezTo>
                      <a:pt x="140318" y="840089"/>
                      <a:pt x="140318" y="526259"/>
                      <a:pt x="139657" y="213090"/>
                    </a:cubicBezTo>
                    <a:cubicBezTo>
                      <a:pt x="139657" y="195912"/>
                      <a:pt x="142960" y="184020"/>
                      <a:pt x="157496" y="172127"/>
                    </a:cubicBezTo>
                    <a:cubicBezTo>
                      <a:pt x="189870" y="145699"/>
                      <a:pt x="198459" y="94826"/>
                      <a:pt x="179959" y="53863"/>
                    </a:cubicBezTo>
                    <a:cubicBezTo>
                      <a:pt x="163442" y="17525"/>
                      <a:pt x="128425" y="-2957"/>
                      <a:pt x="86801" y="347"/>
                    </a:cubicBezTo>
                    <a:cubicBezTo>
                      <a:pt x="43856" y="3650"/>
                      <a:pt x="14786" y="28757"/>
                      <a:pt x="3554" y="71702"/>
                    </a:cubicBezTo>
                    <a:cubicBezTo>
                      <a:pt x="-7678" y="114647"/>
                      <a:pt x="8179" y="162217"/>
                      <a:pt x="44517" y="181377"/>
                    </a:cubicBezTo>
                    <a:cubicBezTo>
                      <a:pt x="64338" y="191948"/>
                      <a:pt x="66981" y="204501"/>
                      <a:pt x="66981" y="223661"/>
                    </a:cubicBezTo>
                    <a:cubicBezTo>
                      <a:pt x="66320" y="556651"/>
                      <a:pt x="66981" y="889641"/>
                      <a:pt x="66320" y="1222630"/>
                    </a:cubicBezTo>
                    <a:cubicBezTo>
                      <a:pt x="66320" y="1250379"/>
                      <a:pt x="73588" y="1256325"/>
                      <a:pt x="100676" y="1256325"/>
                    </a:cubicBezTo>
                    <a:cubicBezTo>
                      <a:pt x="675479" y="1255665"/>
                      <a:pt x="1250944" y="1255665"/>
                      <a:pt x="1825747" y="1255665"/>
                    </a:cubicBezTo>
                    <a:cubicBezTo>
                      <a:pt x="1864067" y="1256325"/>
                      <a:pt x="1866049" y="1256325"/>
                      <a:pt x="1864067" y="12939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8F1CF96-44F7-4DA4-BD14-9FC77FB267D1}"/>
                  </a:ext>
                </a:extLst>
              </p:cNvPr>
              <p:cNvSpPr/>
              <p:nvPr userDrawn="1"/>
            </p:nvSpPr>
            <p:spPr>
              <a:xfrm flipH="1">
                <a:off x="4889732" y="3803842"/>
                <a:ext cx="862897" cy="590574"/>
              </a:xfrm>
              <a:custGeom>
                <a:avLst/>
                <a:gdLst>
                  <a:gd name="connsiteX0" fmla="*/ 162118 w 1583966"/>
                  <a:gd name="connsiteY0" fmla="*/ 885330 h 1084079"/>
                  <a:gd name="connsiteX1" fmla="*/ 162118 w 1583966"/>
                  <a:gd name="connsiteY1" fmla="*/ 156584 h 1084079"/>
                  <a:gd name="connsiteX2" fmla="*/ 154851 w 1583966"/>
                  <a:gd name="connsiteY2" fmla="*/ 110336 h 1084079"/>
                  <a:gd name="connsiteX3" fmla="*/ 166083 w 1583966"/>
                  <a:gd name="connsiteY3" fmla="*/ 108354 h 1084079"/>
                  <a:gd name="connsiteX4" fmla="*/ 1213282 w 1583966"/>
                  <a:gd name="connsiteY4" fmla="*/ 107693 h 1084079"/>
                  <a:gd name="connsiteX5" fmla="*/ 1235085 w 1583966"/>
                  <a:gd name="connsiteY5" fmla="*/ 130817 h 1084079"/>
                  <a:gd name="connsiteX6" fmla="*/ 1234424 w 1583966"/>
                  <a:gd name="connsiteY6" fmla="*/ 189619 h 1084079"/>
                  <a:gd name="connsiteX7" fmla="*/ 1255566 w 1583966"/>
                  <a:gd name="connsiteY7" fmla="*/ 210761 h 1084079"/>
                  <a:gd name="connsiteX8" fmla="*/ 1410829 w 1583966"/>
                  <a:gd name="connsiteY8" fmla="*/ 211422 h 1084079"/>
                  <a:gd name="connsiteX9" fmla="*/ 1555521 w 1583966"/>
                  <a:gd name="connsiteY9" fmla="*/ 210761 h 1084079"/>
                  <a:gd name="connsiteX10" fmla="*/ 1583931 w 1583966"/>
                  <a:gd name="connsiteY10" fmla="*/ 182351 h 1084079"/>
                  <a:gd name="connsiteX11" fmla="*/ 1583931 w 1583966"/>
                  <a:gd name="connsiteY11" fmla="*/ 29731 h 1084079"/>
                  <a:gd name="connsiteX12" fmla="*/ 1552878 w 1583966"/>
                  <a:gd name="connsiteY12" fmla="*/ 661 h 1084079"/>
                  <a:gd name="connsiteX13" fmla="*/ 1405544 w 1583966"/>
                  <a:gd name="connsiteY13" fmla="*/ 661 h 1084079"/>
                  <a:gd name="connsiteX14" fmla="*/ 1255566 w 1583966"/>
                  <a:gd name="connsiteY14" fmla="*/ 0 h 1084079"/>
                  <a:gd name="connsiteX15" fmla="*/ 1234424 w 1583966"/>
                  <a:gd name="connsiteY15" fmla="*/ 20481 h 1084079"/>
                  <a:gd name="connsiteX16" fmla="*/ 1200729 w 1583966"/>
                  <a:gd name="connsiteY16" fmla="*/ 53516 h 1084079"/>
                  <a:gd name="connsiteX17" fmla="*/ 158815 w 1583966"/>
                  <a:gd name="connsiteY17" fmla="*/ 52855 h 1084079"/>
                  <a:gd name="connsiteX18" fmla="*/ 89442 w 1583966"/>
                  <a:gd name="connsiteY18" fmla="*/ 122228 h 1084079"/>
                  <a:gd name="connsiteX19" fmla="*/ 89442 w 1583966"/>
                  <a:gd name="connsiteY19" fmla="*/ 861544 h 1084079"/>
                  <a:gd name="connsiteX20" fmla="*/ 66318 w 1583966"/>
                  <a:gd name="connsiteY20" fmla="*/ 893918 h 1084079"/>
                  <a:gd name="connsiteX21" fmla="*/ 17427 w 1583966"/>
                  <a:gd name="connsiteY21" fmla="*/ 928935 h 1084079"/>
                  <a:gd name="connsiteX22" fmla="*/ 31301 w 1583966"/>
                  <a:gd name="connsiteY22" fmla="*/ 1061074 h 1084079"/>
                  <a:gd name="connsiteX23" fmla="*/ 155512 w 1583966"/>
                  <a:gd name="connsiteY23" fmla="*/ 1064377 h 1084079"/>
                  <a:gd name="connsiteX24" fmla="*/ 175993 w 1583966"/>
                  <a:gd name="connsiteY24" fmla="*/ 932900 h 1084079"/>
                  <a:gd name="connsiteX25" fmla="*/ 162118 w 1583966"/>
                  <a:gd name="connsiteY25" fmla="*/ 885330 h 108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83966" h="1084079">
                    <a:moveTo>
                      <a:pt x="162118" y="885330"/>
                    </a:moveTo>
                    <a:cubicBezTo>
                      <a:pt x="162118" y="642194"/>
                      <a:pt x="162118" y="399720"/>
                      <a:pt x="162118" y="156584"/>
                    </a:cubicBezTo>
                    <a:cubicBezTo>
                      <a:pt x="162118" y="141388"/>
                      <a:pt x="163440" y="125532"/>
                      <a:pt x="154851" y="110336"/>
                    </a:cubicBezTo>
                    <a:cubicBezTo>
                      <a:pt x="160797" y="109675"/>
                      <a:pt x="163440" y="108354"/>
                      <a:pt x="166083" y="108354"/>
                    </a:cubicBezTo>
                    <a:cubicBezTo>
                      <a:pt x="514929" y="108354"/>
                      <a:pt x="864436" y="108354"/>
                      <a:pt x="1213282" y="107693"/>
                    </a:cubicBezTo>
                    <a:cubicBezTo>
                      <a:pt x="1231782" y="107693"/>
                      <a:pt x="1235746" y="114960"/>
                      <a:pt x="1235085" y="130817"/>
                    </a:cubicBezTo>
                    <a:cubicBezTo>
                      <a:pt x="1233764" y="150638"/>
                      <a:pt x="1235746" y="170459"/>
                      <a:pt x="1234424" y="189619"/>
                    </a:cubicBezTo>
                    <a:cubicBezTo>
                      <a:pt x="1233103" y="206137"/>
                      <a:pt x="1238388" y="211422"/>
                      <a:pt x="1255566" y="210761"/>
                    </a:cubicBezTo>
                    <a:cubicBezTo>
                      <a:pt x="1307101" y="210101"/>
                      <a:pt x="1359295" y="210761"/>
                      <a:pt x="1410829" y="211422"/>
                    </a:cubicBezTo>
                    <a:cubicBezTo>
                      <a:pt x="1459060" y="211422"/>
                      <a:pt x="1507291" y="210101"/>
                      <a:pt x="1555521" y="210761"/>
                    </a:cubicBezTo>
                    <a:cubicBezTo>
                      <a:pt x="1576003" y="210761"/>
                      <a:pt x="1584592" y="203494"/>
                      <a:pt x="1583931" y="182351"/>
                    </a:cubicBezTo>
                    <a:cubicBezTo>
                      <a:pt x="1583270" y="131478"/>
                      <a:pt x="1582610" y="80605"/>
                      <a:pt x="1583931" y="29731"/>
                    </a:cubicBezTo>
                    <a:cubicBezTo>
                      <a:pt x="1584592" y="6607"/>
                      <a:pt x="1574021" y="661"/>
                      <a:pt x="1552878" y="661"/>
                    </a:cubicBezTo>
                    <a:cubicBezTo>
                      <a:pt x="1503987" y="1321"/>
                      <a:pt x="1454435" y="661"/>
                      <a:pt x="1405544" y="661"/>
                    </a:cubicBezTo>
                    <a:cubicBezTo>
                      <a:pt x="1355331" y="661"/>
                      <a:pt x="1305779" y="661"/>
                      <a:pt x="1255566" y="0"/>
                    </a:cubicBezTo>
                    <a:cubicBezTo>
                      <a:pt x="1239710" y="0"/>
                      <a:pt x="1231121" y="3964"/>
                      <a:pt x="1234424" y="20481"/>
                    </a:cubicBezTo>
                    <a:cubicBezTo>
                      <a:pt x="1240370" y="49552"/>
                      <a:pt x="1225835" y="53516"/>
                      <a:pt x="1200729" y="53516"/>
                    </a:cubicBezTo>
                    <a:cubicBezTo>
                      <a:pt x="853204" y="52855"/>
                      <a:pt x="506340" y="52855"/>
                      <a:pt x="158815" y="52855"/>
                    </a:cubicBezTo>
                    <a:cubicBezTo>
                      <a:pt x="113888" y="52855"/>
                      <a:pt x="89442" y="77301"/>
                      <a:pt x="89442" y="122228"/>
                    </a:cubicBezTo>
                    <a:cubicBezTo>
                      <a:pt x="89442" y="368667"/>
                      <a:pt x="89442" y="615106"/>
                      <a:pt x="89442" y="861544"/>
                    </a:cubicBezTo>
                    <a:cubicBezTo>
                      <a:pt x="89442" y="879383"/>
                      <a:pt x="88121" y="891276"/>
                      <a:pt x="66318" y="893918"/>
                    </a:cubicBezTo>
                    <a:cubicBezTo>
                      <a:pt x="45176" y="896561"/>
                      <a:pt x="29319" y="911096"/>
                      <a:pt x="17427" y="928935"/>
                    </a:cubicBezTo>
                    <a:cubicBezTo>
                      <a:pt x="-10323" y="970559"/>
                      <a:pt x="-4376" y="1029361"/>
                      <a:pt x="31301" y="1061074"/>
                    </a:cubicBezTo>
                    <a:cubicBezTo>
                      <a:pt x="63675" y="1090145"/>
                      <a:pt x="120495" y="1092127"/>
                      <a:pt x="155512" y="1064377"/>
                    </a:cubicBezTo>
                    <a:cubicBezTo>
                      <a:pt x="192510" y="1034646"/>
                      <a:pt x="202421" y="975845"/>
                      <a:pt x="175993" y="932900"/>
                    </a:cubicBezTo>
                    <a:cubicBezTo>
                      <a:pt x="164761" y="919025"/>
                      <a:pt x="162118" y="903168"/>
                      <a:pt x="162118" y="8853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75FF321-0579-4300-A5D4-D86907C5E8EE}"/>
                  </a:ext>
                </a:extLst>
              </p:cNvPr>
              <p:cNvSpPr/>
              <p:nvPr userDrawn="1"/>
            </p:nvSpPr>
            <p:spPr>
              <a:xfrm flipH="1">
                <a:off x="4889732" y="2618015"/>
                <a:ext cx="898091" cy="123739"/>
              </a:xfrm>
              <a:custGeom>
                <a:avLst/>
                <a:gdLst>
                  <a:gd name="connsiteX0" fmla="*/ 66839 w 1648569"/>
                  <a:gd name="connsiteY0" fmla="*/ 192784 h 227140"/>
                  <a:gd name="connsiteX1" fmla="*/ 173872 w 1648569"/>
                  <a:gd name="connsiteY1" fmla="*/ 153142 h 227140"/>
                  <a:gd name="connsiteX2" fmla="*/ 215496 w 1648569"/>
                  <a:gd name="connsiteY2" fmla="*/ 130679 h 227140"/>
                  <a:gd name="connsiteX3" fmla="*/ 1265338 w 1648569"/>
                  <a:gd name="connsiteY3" fmla="*/ 130679 h 227140"/>
                  <a:gd name="connsiteX4" fmla="*/ 1283837 w 1648569"/>
                  <a:gd name="connsiteY4" fmla="*/ 130679 h 227140"/>
                  <a:gd name="connsiteX5" fmla="*/ 1299694 w 1648569"/>
                  <a:gd name="connsiteY5" fmla="*/ 146535 h 227140"/>
                  <a:gd name="connsiteX6" fmla="*/ 1299694 w 1648569"/>
                  <a:gd name="connsiteY6" fmla="*/ 165035 h 227140"/>
                  <a:gd name="connsiteX7" fmla="*/ 1362460 w 1648569"/>
                  <a:gd name="connsiteY7" fmla="*/ 226479 h 227140"/>
                  <a:gd name="connsiteX8" fmla="*/ 1474778 w 1648569"/>
                  <a:gd name="connsiteY8" fmla="*/ 227140 h 227140"/>
                  <a:gd name="connsiteX9" fmla="*/ 1618809 w 1648569"/>
                  <a:gd name="connsiteY9" fmla="*/ 226479 h 227140"/>
                  <a:gd name="connsiteX10" fmla="*/ 1648540 w 1648569"/>
                  <a:gd name="connsiteY10" fmla="*/ 196748 h 227140"/>
                  <a:gd name="connsiteX11" fmla="*/ 1648540 w 1648569"/>
                  <a:gd name="connsiteY11" fmla="*/ 47431 h 227140"/>
                  <a:gd name="connsiteX12" fmla="*/ 1616827 w 1648569"/>
                  <a:gd name="connsiteY12" fmla="*/ 17040 h 227140"/>
                  <a:gd name="connsiteX13" fmla="*/ 1475438 w 1648569"/>
                  <a:gd name="connsiteY13" fmla="*/ 16379 h 227140"/>
                  <a:gd name="connsiteX14" fmla="*/ 1320175 w 1648569"/>
                  <a:gd name="connsiteY14" fmla="*/ 17040 h 227140"/>
                  <a:gd name="connsiteX15" fmla="*/ 1300355 w 1648569"/>
                  <a:gd name="connsiteY15" fmla="*/ 30253 h 227140"/>
                  <a:gd name="connsiteX16" fmla="*/ 1267980 w 1648569"/>
                  <a:gd name="connsiteY16" fmla="*/ 59324 h 227140"/>
                  <a:gd name="connsiteX17" fmla="*/ 212853 w 1648569"/>
                  <a:gd name="connsiteY17" fmla="*/ 59324 h 227140"/>
                  <a:gd name="connsiteX18" fmla="*/ 169908 w 1648569"/>
                  <a:gd name="connsiteY18" fmla="*/ 36860 h 227140"/>
                  <a:gd name="connsiteX19" fmla="*/ 62215 w 1648569"/>
                  <a:gd name="connsiteY19" fmla="*/ 5808 h 227140"/>
                  <a:gd name="connsiteX20" fmla="*/ 109 w 1648569"/>
                  <a:gd name="connsiteY20" fmla="*/ 102269 h 227140"/>
                  <a:gd name="connsiteX21" fmla="*/ 66839 w 1648569"/>
                  <a:gd name="connsiteY21" fmla="*/ 192784 h 2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8569" h="227140">
                    <a:moveTo>
                      <a:pt x="66839" y="192784"/>
                    </a:moveTo>
                    <a:cubicBezTo>
                      <a:pt x="109785" y="204676"/>
                      <a:pt x="154712" y="190141"/>
                      <a:pt x="173872" y="153142"/>
                    </a:cubicBezTo>
                    <a:cubicBezTo>
                      <a:pt x="184443" y="133982"/>
                      <a:pt x="196335" y="130679"/>
                      <a:pt x="215496" y="130679"/>
                    </a:cubicBezTo>
                    <a:cubicBezTo>
                      <a:pt x="565663" y="131339"/>
                      <a:pt x="915170" y="130679"/>
                      <a:pt x="1265338" y="130679"/>
                    </a:cubicBezTo>
                    <a:cubicBezTo>
                      <a:pt x="1271284" y="130679"/>
                      <a:pt x="1277891" y="131339"/>
                      <a:pt x="1283837" y="130679"/>
                    </a:cubicBezTo>
                    <a:cubicBezTo>
                      <a:pt x="1295069" y="130018"/>
                      <a:pt x="1300355" y="134643"/>
                      <a:pt x="1299694" y="146535"/>
                    </a:cubicBezTo>
                    <a:cubicBezTo>
                      <a:pt x="1299033" y="152482"/>
                      <a:pt x="1299694" y="159089"/>
                      <a:pt x="1299694" y="165035"/>
                    </a:cubicBezTo>
                    <a:cubicBezTo>
                      <a:pt x="1299694" y="226479"/>
                      <a:pt x="1299694" y="226479"/>
                      <a:pt x="1362460" y="226479"/>
                    </a:cubicBezTo>
                    <a:cubicBezTo>
                      <a:pt x="1400119" y="226479"/>
                      <a:pt x="1437118" y="227140"/>
                      <a:pt x="1474778" y="227140"/>
                    </a:cubicBezTo>
                    <a:cubicBezTo>
                      <a:pt x="1523008" y="226479"/>
                      <a:pt x="1571239" y="225819"/>
                      <a:pt x="1618809" y="226479"/>
                    </a:cubicBezTo>
                    <a:cubicBezTo>
                      <a:pt x="1641272" y="227140"/>
                      <a:pt x="1648540" y="217890"/>
                      <a:pt x="1648540" y="196748"/>
                    </a:cubicBezTo>
                    <a:cubicBezTo>
                      <a:pt x="1647879" y="147196"/>
                      <a:pt x="1647219" y="96983"/>
                      <a:pt x="1648540" y="47431"/>
                    </a:cubicBezTo>
                    <a:cubicBezTo>
                      <a:pt x="1649201" y="22986"/>
                      <a:pt x="1638630" y="17040"/>
                      <a:pt x="1616827" y="17040"/>
                    </a:cubicBezTo>
                    <a:cubicBezTo>
                      <a:pt x="1569918" y="17700"/>
                      <a:pt x="1522348" y="16379"/>
                      <a:pt x="1475438" y="16379"/>
                    </a:cubicBezTo>
                    <a:cubicBezTo>
                      <a:pt x="1423904" y="16379"/>
                      <a:pt x="1371709" y="17040"/>
                      <a:pt x="1320175" y="17040"/>
                    </a:cubicBezTo>
                    <a:cubicBezTo>
                      <a:pt x="1310926" y="17040"/>
                      <a:pt x="1297712" y="13736"/>
                      <a:pt x="1300355" y="30253"/>
                    </a:cubicBezTo>
                    <a:cubicBezTo>
                      <a:pt x="1304979" y="58002"/>
                      <a:pt x="1289123" y="59324"/>
                      <a:pt x="1267980" y="59324"/>
                    </a:cubicBezTo>
                    <a:cubicBezTo>
                      <a:pt x="916492" y="58663"/>
                      <a:pt x="564342" y="58663"/>
                      <a:pt x="212853" y="59324"/>
                    </a:cubicBezTo>
                    <a:cubicBezTo>
                      <a:pt x="193032" y="59324"/>
                      <a:pt x="181140" y="54699"/>
                      <a:pt x="169908" y="36860"/>
                    </a:cubicBezTo>
                    <a:cubicBezTo>
                      <a:pt x="148105" y="3165"/>
                      <a:pt x="102517" y="-8067"/>
                      <a:pt x="62215" y="5808"/>
                    </a:cubicBezTo>
                    <a:cubicBezTo>
                      <a:pt x="23234" y="19022"/>
                      <a:pt x="-1873" y="57342"/>
                      <a:pt x="109" y="102269"/>
                    </a:cubicBezTo>
                    <a:cubicBezTo>
                      <a:pt x="1431" y="146535"/>
                      <a:pt x="28519" y="182213"/>
                      <a:pt x="66839" y="19278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97C3A21-57B5-4F03-B5FB-EB7FA22E9BC3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220874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6A5EE0E-5C86-491E-BBE5-EA1C72574F59}"/>
                  </a:ext>
                </a:extLst>
              </p:cNvPr>
              <p:cNvSpPr/>
              <p:nvPr userDrawn="1"/>
            </p:nvSpPr>
            <p:spPr>
              <a:xfrm rot="5400000" flipH="1">
                <a:off x="4671618" y="4826701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ED86755-4944-466C-9C5F-565B01B373F1}"/>
                  </a:ext>
                </a:extLst>
              </p:cNvPr>
              <p:cNvSpPr/>
              <p:nvPr userDrawn="1"/>
            </p:nvSpPr>
            <p:spPr>
              <a:xfrm rot="5400000" flipH="1">
                <a:off x="4871004" y="4236381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12B85CB-70EC-4332-BCC8-F3BF560859B1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341909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4" name="Picture Placeholder 113">
            <a:extLst>
              <a:ext uri="{FF2B5EF4-FFF2-40B4-BE49-F238E27FC236}">
                <a16:creationId xmlns:a16="http://schemas.microsoft.com/office/drawing/2014/main" id="{EB32F77A-E2C8-4CFE-A33D-776108CB371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45340" y="1997014"/>
            <a:ext cx="3017520" cy="3017520"/>
          </a:xfrm>
          <a:custGeom>
            <a:avLst/>
            <a:gdLst>
              <a:gd name="connsiteX0" fmla="*/ 162463 w 3017520"/>
              <a:gd name="connsiteY0" fmla="*/ 0 h 3017520"/>
              <a:gd name="connsiteX1" fmla="*/ 2855057 w 3017520"/>
              <a:gd name="connsiteY1" fmla="*/ 0 h 3017520"/>
              <a:gd name="connsiteX2" fmla="*/ 3017520 w 3017520"/>
              <a:gd name="connsiteY2" fmla="*/ 162463 h 3017520"/>
              <a:gd name="connsiteX3" fmla="*/ 3017520 w 3017520"/>
              <a:gd name="connsiteY3" fmla="*/ 2855057 h 3017520"/>
              <a:gd name="connsiteX4" fmla="*/ 2855057 w 3017520"/>
              <a:gd name="connsiteY4" fmla="*/ 3017520 h 3017520"/>
              <a:gd name="connsiteX5" fmla="*/ 162463 w 3017520"/>
              <a:gd name="connsiteY5" fmla="*/ 3017520 h 3017520"/>
              <a:gd name="connsiteX6" fmla="*/ 0 w 3017520"/>
              <a:gd name="connsiteY6" fmla="*/ 2855057 h 3017520"/>
              <a:gd name="connsiteX7" fmla="*/ 0 w 3017520"/>
              <a:gd name="connsiteY7" fmla="*/ 162463 h 3017520"/>
              <a:gd name="connsiteX8" fmla="*/ 162463 w 3017520"/>
              <a:gd name="connsiteY8" fmla="*/ 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7520" h="3017520">
                <a:moveTo>
                  <a:pt x="162463" y="0"/>
                </a:moveTo>
                <a:lnTo>
                  <a:pt x="2855057" y="0"/>
                </a:lnTo>
                <a:cubicBezTo>
                  <a:pt x="2944783" y="0"/>
                  <a:pt x="3017520" y="72737"/>
                  <a:pt x="3017520" y="162463"/>
                </a:cubicBezTo>
                <a:lnTo>
                  <a:pt x="3017520" y="2855057"/>
                </a:lnTo>
                <a:cubicBezTo>
                  <a:pt x="3017520" y="2944783"/>
                  <a:pt x="2944783" y="3017520"/>
                  <a:pt x="2855057" y="3017520"/>
                </a:cubicBezTo>
                <a:lnTo>
                  <a:pt x="162463" y="3017520"/>
                </a:lnTo>
                <a:cubicBezTo>
                  <a:pt x="72737" y="3017520"/>
                  <a:pt x="0" y="2944783"/>
                  <a:pt x="0" y="2855057"/>
                </a:cubicBezTo>
                <a:lnTo>
                  <a:pt x="0" y="162463"/>
                </a:lnTo>
                <a:cubicBezTo>
                  <a:pt x="0" y="72737"/>
                  <a:pt x="72737" y="0"/>
                  <a:pt x="16246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그림 개체 틀 2">
            <a:extLst>
              <a:ext uri="{FF2B5EF4-FFF2-40B4-BE49-F238E27FC236}">
                <a16:creationId xmlns:a16="http://schemas.microsoft.com/office/drawing/2014/main" id="{F4ED8358-82BF-4BDB-9FF6-4C88568C98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2183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4" r:id="rId10"/>
    <p:sldLayoutId id="2147483686" r:id="rId11"/>
    <p:sldLayoutId id="2147483687" r:id="rId12"/>
    <p:sldLayoutId id="2147483688" r:id="rId13"/>
    <p:sldLayoutId id="2147483671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9.webp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4999662" y="157055"/>
            <a:ext cx="659300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HOME AUTOMATION USING ARDUINO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4399894" y="2078529"/>
            <a:ext cx="72834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PRODUCT DESIGN PRACTICE</a:t>
            </a:r>
            <a:endParaRPr lang="ko-KR" altLang="en-US" sz="2800" b="1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E8BDA3-6B67-782F-6EFC-FFAFB1670F58}"/>
              </a:ext>
            </a:extLst>
          </p:cNvPr>
          <p:cNvSpPr txBox="1"/>
          <p:nvPr/>
        </p:nvSpPr>
        <p:spPr>
          <a:xfrm>
            <a:off x="7374194" y="49969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INSTRUCTOR’S NAME 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7C8A2E-CB0F-FE13-0CDE-527B4D4C0C2D}"/>
              </a:ext>
            </a:extLst>
          </p:cNvPr>
          <p:cNvSpPr txBox="1"/>
          <p:nvPr/>
        </p:nvSpPr>
        <p:spPr>
          <a:xfrm>
            <a:off x="2526891" y="5473005"/>
            <a:ext cx="1219185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B0F0"/>
                </a:solidFill>
                <a:latin typeface="Algerian" panose="04020705040A02060702" pitchFamily="82" charset="0"/>
                <a:cs typeface="Arial" pitchFamily="34" charset="0"/>
              </a:rPr>
              <a:t>DR.K.KRISHNA NAIK</a:t>
            </a:r>
          </a:p>
          <a:p>
            <a:pPr algn="ctr"/>
            <a:r>
              <a:rPr lang="en-US" altLang="ko-KR" sz="2800" b="1" dirty="0">
                <a:solidFill>
                  <a:srgbClr val="00B0F0"/>
                </a:solidFill>
                <a:latin typeface="Algerian" panose="04020705040A02060702" pitchFamily="82" charset="0"/>
                <a:cs typeface="Arial" pitchFamily="34" charset="0"/>
              </a:rPr>
              <a:t>DR.G.PRAVEEN KUMAR </a:t>
            </a:r>
          </a:p>
          <a:p>
            <a:pPr algn="ctr"/>
            <a:endParaRPr lang="ko-KR" altLang="en-US" sz="2800" b="1" dirty="0">
              <a:solidFill>
                <a:srgbClr val="00B0F0"/>
              </a:solidFill>
              <a:latin typeface="Algerian" panose="04020705040A02060702" pitchFamily="8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>
                <a:latin typeface="Britannic Bold" panose="020B0903060703020204" pitchFamily="34" charset="0"/>
              </a:rPr>
              <a:t>Arduino Bluetooth Controller App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0126E9-F8DE-4B67-AAE3-040D16991714}"/>
              </a:ext>
            </a:extLst>
          </p:cNvPr>
          <p:cNvSpPr txBox="1"/>
          <p:nvPr/>
        </p:nvSpPr>
        <p:spPr>
          <a:xfrm>
            <a:off x="1408619" y="6170200"/>
            <a:ext cx="2472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ko-KR" sz="1600" b="1" dirty="0">
                <a:solidFill>
                  <a:srgbClr val="0070C0"/>
                </a:solidFill>
                <a:cs typeface="Arial" pitchFamily="34" charset="0"/>
              </a:rPr>
              <a:t>Click on the settings button.</a:t>
            </a:r>
            <a:endParaRPr lang="ko-KR" altLang="en-US" sz="16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0A585B-C569-4EB3-80F2-F743138397D8}"/>
              </a:ext>
            </a:extLst>
          </p:cNvPr>
          <p:cNvSpPr txBox="1"/>
          <p:nvPr/>
        </p:nvSpPr>
        <p:spPr>
          <a:xfrm>
            <a:off x="8031774" y="6044665"/>
            <a:ext cx="2825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>
                <a:solidFill>
                  <a:srgbClr val="0070C0"/>
                </a:solidFill>
                <a:effectLst/>
                <a:latin typeface="Arial Body"/>
              </a:rPr>
              <a:t>Enter ‘1’ in the ON textbox and ‘0’ in the OFF textbox. Click Submit.</a:t>
            </a:r>
            <a:endParaRPr lang="ko-KR" altLang="en-US" sz="1600" b="1" dirty="0">
              <a:solidFill>
                <a:srgbClr val="0070C0"/>
              </a:solidFill>
              <a:latin typeface="Arial Body"/>
              <a:cs typeface="Arial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D1437008-D3C9-2A68-DA6F-1EFC0B796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31" y="1191052"/>
            <a:ext cx="3465094" cy="478375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FD06AD0-7408-A8EC-C5B0-2D44D33A7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078" y="1191052"/>
            <a:ext cx="3465094" cy="48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44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426" y="353564"/>
            <a:ext cx="11573197" cy="724247"/>
          </a:xfrm>
        </p:spPr>
        <p:txBody>
          <a:bodyPr/>
          <a:lstStyle/>
          <a:p>
            <a:r>
              <a:rPr lang="en-US" sz="4400" dirty="0">
                <a:latin typeface="Britannic Bold" panose="020B0903060703020204" pitchFamily="34" charset="0"/>
                <a:ea typeface="Segoe UI Black" panose="020B0A02040204020203" pitchFamily="34" charset="0"/>
              </a:rPr>
              <a:t>Load Control Through Relay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380B79-9E75-4EF8-90B6-25E60CEAE710}"/>
              </a:ext>
            </a:extLst>
          </p:cNvPr>
          <p:cNvGrpSpPr/>
          <p:nvPr/>
        </p:nvGrpSpPr>
        <p:grpSpPr>
          <a:xfrm>
            <a:off x="9158586" y="2165833"/>
            <a:ext cx="2738140" cy="806749"/>
            <a:chOff x="302738" y="4388478"/>
            <a:chExt cx="2851594" cy="80674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CCB55D-8276-4A76-AF69-C8FBB3F00DB4}"/>
                </a:ext>
              </a:extLst>
            </p:cNvPr>
            <p:cNvSpPr txBox="1"/>
            <p:nvPr/>
          </p:nvSpPr>
          <p:spPr>
            <a:xfrm>
              <a:off x="302738" y="4388478"/>
              <a:ext cx="2851594" cy="33855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 SUPPLY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67B356-522E-466F-A6A0-A1863DF94522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52322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5V VCC and Ground are for external power supply to relay.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5EB63-00CB-4DBB-9D8F-CBC0FEE99367}"/>
              </a:ext>
            </a:extLst>
          </p:cNvPr>
          <p:cNvGrpSpPr/>
          <p:nvPr/>
        </p:nvGrpSpPr>
        <p:grpSpPr>
          <a:xfrm>
            <a:off x="1068504" y="4892189"/>
            <a:ext cx="2738140" cy="1024392"/>
            <a:chOff x="302738" y="4386279"/>
            <a:chExt cx="2851594" cy="10243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070ADA-96D8-496A-879E-07455F001C3E}"/>
                </a:ext>
              </a:extLst>
            </p:cNvPr>
            <p:cNvSpPr txBox="1"/>
            <p:nvPr/>
          </p:nvSpPr>
          <p:spPr>
            <a:xfrm>
              <a:off x="302738" y="4386279"/>
              <a:ext cx="2851594" cy="33855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IN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NORMALLY OPEN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F7A98F-4043-4960-A2B9-3498E452C99E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7386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is connected to Load and when relay is powered COM terminal gets connected to this.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40D7938-90BE-4D0F-A88E-60760BE1FF16}"/>
              </a:ext>
            </a:extLst>
          </p:cNvPr>
          <p:cNvGrpSpPr/>
          <p:nvPr/>
        </p:nvGrpSpPr>
        <p:grpSpPr>
          <a:xfrm>
            <a:off x="1014051" y="2163634"/>
            <a:ext cx="3121413" cy="808948"/>
            <a:chOff x="141841" y="4386279"/>
            <a:chExt cx="3250747" cy="80894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EC8EBE-A935-4AE5-B1B0-FBB188D987F8}"/>
                </a:ext>
              </a:extLst>
            </p:cNvPr>
            <p:cNvSpPr txBox="1"/>
            <p:nvPr/>
          </p:nvSpPr>
          <p:spPr>
            <a:xfrm>
              <a:off x="302738" y="4386279"/>
              <a:ext cx="2851594" cy="33855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IN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NORMALLY CLOSED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A5D468-3419-4D84-A723-D5CA2B11C28F}"/>
                </a:ext>
              </a:extLst>
            </p:cNvPr>
            <p:cNvSpPr txBox="1"/>
            <p:nvPr/>
          </p:nvSpPr>
          <p:spPr>
            <a:xfrm>
              <a:off x="141841" y="4672007"/>
              <a:ext cx="3250747" cy="52322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terminal is connected to COM when relay is not powered.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C20652-4ADC-46B4-B495-2206BAE4DB23}"/>
              </a:ext>
            </a:extLst>
          </p:cNvPr>
          <p:cNvGrpSpPr/>
          <p:nvPr/>
        </p:nvGrpSpPr>
        <p:grpSpPr>
          <a:xfrm>
            <a:off x="9453860" y="4857047"/>
            <a:ext cx="2738140" cy="808948"/>
            <a:chOff x="302738" y="4386279"/>
            <a:chExt cx="2851594" cy="80894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FBDC2E-754B-44B4-B488-0526409D5E8D}"/>
                </a:ext>
              </a:extLst>
            </p:cNvPr>
            <p:cNvSpPr txBox="1"/>
            <p:nvPr/>
          </p:nvSpPr>
          <p:spPr>
            <a:xfrm>
              <a:off x="302738" y="4386279"/>
              <a:ext cx="2851594" cy="33855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SIGNAL PORT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82F2A5-5B19-4A39-A890-A2B7EE579FE7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52322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receives signal from smartphone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5" name="Elbow Connector 10">
            <a:extLst>
              <a:ext uri="{FF2B5EF4-FFF2-40B4-BE49-F238E27FC236}">
                <a16:creationId xmlns:a16="http://schemas.microsoft.com/office/drawing/2014/main" id="{0F7EB1CD-B0DC-40A9-A04B-EAFF9B23F0D8}"/>
              </a:ext>
            </a:extLst>
          </p:cNvPr>
          <p:cNvCxnSpPr>
            <a:cxnSpLocks/>
          </p:cNvCxnSpPr>
          <p:nvPr/>
        </p:nvCxnSpPr>
        <p:spPr>
          <a:xfrm flipV="1">
            <a:off x="8992902" y="3038502"/>
            <a:ext cx="849482" cy="294868"/>
          </a:xfrm>
          <a:prstGeom prst="bentConnector3">
            <a:avLst>
              <a:gd name="adj1" fmla="val 100988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24">
            <a:extLst>
              <a:ext uri="{FF2B5EF4-FFF2-40B4-BE49-F238E27FC236}">
                <a16:creationId xmlns:a16="http://schemas.microsoft.com/office/drawing/2014/main" id="{32FC3A9C-DCC9-4AB4-A3CF-D0DE2EC9D813}"/>
              </a:ext>
            </a:extLst>
          </p:cNvPr>
          <p:cNvCxnSpPr>
            <a:cxnSpLocks/>
          </p:cNvCxnSpPr>
          <p:nvPr/>
        </p:nvCxnSpPr>
        <p:spPr>
          <a:xfrm rot="10800000">
            <a:off x="8862040" y="4058405"/>
            <a:ext cx="1332682" cy="758972"/>
          </a:xfrm>
          <a:prstGeom prst="bentConnector3">
            <a:avLst>
              <a:gd name="adj1" fmla="val -43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32">
            <a:extLst>
              <a:ext uri="{FF2B5EF4-FFF2-40B4-BE49-F238E27FC236}">
                <a16:creationId xmlns:a16="http://schemas.microsoft.com/office/drawing/2014/main" id="{1184A3B4-A7CD-4D27-A81D-897E1A55DE49}"/>
              </a:ext>
            </a:extLst>
          </p:cNvPr>
          <p:cNvCxnSpPr>
            <a:cxnSpLocks/>
          </p:cNvCxnSpPr>
          <p:nvPr/>
        </p:nvCxnSpPr>
        <p:spPr>
          <a:xfrm flipV="1">
            <a:off x="2463691" y="4323631"/>
            <a:ext cx="1597847" cy="529168"/>
          </a:xfrm>
          <a:prstGeom prst="bentConnector3">
            <a:avLst>
              <a:gd name="adj1" fmla="val -53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38">
            <a:extLst>
              <a:ext uri="{FF2B5EF4-FFF2-40B4-BE49-F238E27FC236}">
                <a16:creationId xmlns:a16="http://schemas.microsoft.com/office/drawing/2014/main" id="{B7D4C7FF-125C-4FBD-B12D-882AA5628822}"/>
              </a:ext>
            </a:extLst>
          </p:cNvPr>
          <p:cNvCxnSpPr>
            <a:cxnSpLocks/>
          </p:cNvCxnSpPr>
          <p:nvPr/>
        </p:nvCxnSpPr>
        <p:spPr>
          <a:xfrm>
            <a:off x="2936059" y="3012676"/>
            <a:ext cx="1150621" cy="270012"/>
          </a:xfrm>
          <a:prstGeom prst="bentConnector3">
            <a:avLst>
              <a:gd name="adj1" fmla="val 334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633FE58A-B98A-D482-D3A5-E58BC19BB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39" y="2287100"/>
            <a:ext cx="4629752" cy="296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rapezoid 10">
            <a:extLst>
              <a:ext uri="{FF2B5EF4-FFF2-40B4-BE49-F238E27FC236}">
                <a16:creationId xmlns:a16="http://schemas.microsoft.com/office/drawing/2014/main" id="{600A41D9-F6E8-411E-A57B-735577FEB0DB}"/>
              </a:ext>
            </a:extLst>
          </p:cNvPr>
          <p:cNvSpPr/>
          <p:nvPr/>
        </p:nvSpPr>
        <p:spPr>
          <a:xfrm>
            <a:off x="7801161" y="3897139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5" name="Oval 7">
            <a:extLst>
              <a:ext uri="{FF2B5EF4-FFF2-40B4-BE49-F238E27FC236}">
                <a16:creationId xmlns:a16="http://schemas.microsoft.com/office/drawing/2014/main" id="{3A941426-822E-411E-8CE4-78F2E46CD16C}"/>
              </a:ext>
            </a:extLst>
          </p:cNvPr>
          <p:cNvSpPr/>
          <p:nvPr/>
        </p:nvSpPr>
        <p:spPr>
          <a:xfrm>
            <a:off x="10847397" y="3859701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6" name="Rounded Rectangle 12">
            <a:extLst>
              <a:ext uri="{FF2B5EF4-FFF2-40B4-BE49-F238E27FC236}">
                <a16:creationId xmlns:a16="http://schemas.microsoft.com/office/drawing/2014/main" id="{C96CAF40-B525-4057-8095-37E0B9C1272D}"/>
              </a:ext>
            </a:extLst>
          </p:cNvPr>
          <p:cNvSpPr>
            <a:spLocks noChangeAspect="1"/>
          </p:cNvSpPr>
          <p:nvPr/>
        </p:nvSpPr>
        <p:spPr>
          <a:xfrm>
            <a:off x="6319840" y="3877474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" name="Rounded Rectangle 1">
            <a:extLst>
              <a:ext uri="{FF2B5EF4-FFF2-40B4-BE49-F238E27FC236}">
                <a16:creationId xmlns:a16="http://schemas.microsoft.com/office/drawing/2014/main" id="{4D25FCA5-270F-469D-9D40-C1E9F056E472}"/>
              </a:ext>
            </a:extLst>
          </p:cNvPr>
          <p:cNvSpPr>
            <a:spLocks/>
          </p:cNvSpPr>
          <p:nvPr/>
        </p:nvSpPr>
        <p:spPr>
          <a:xfrm>
            <a:off x="9322741" y="3919130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83CD69AF-A2F6-6938-423B-6DC356125C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5405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8CEC6EF-3D6C-421F-B82A-F3549DDDEB81}"/>
              </a:ext>
            </a:extLst>
          </p:cNvPr>
          <p:cNvSpPr/>
          <p:nvPr/>
        </p:nvSpPr>
        <p:spPr>
          <a:xfrm>
            <a:off x="0" y="2373923"/>
            <a:ext cx="12192000" cy="2110154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2769507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CDDDB0E5-C9C9-44D8-BEB8-16A6CA8920CA}"/>
              </a:ext>
            </a:extLst>
          </p:cNvPr>
          <p:cNvGrpSpPr/>
          <p:nvPr/>
        </p:nvGrpSpPr>
        <p:grpSpPr>
          <a:xfrm>
            <a:off x="6360191" y="386704"/>
            <a:ext cx="5831809" cy="890819"/>
            <a:chOff x="4753009" y="790578"/>
            <a:chExt cx="5621924" cy="82939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3B1B118-F505-4515-85EB-DF3A6D81B1CF}"/>
                </a:ext>
              </a:extLst>
            </p:cNvPr>
            <p:cNvGrpSpPr/>
            <p:nvPr/>
          </p:nvGrpSpPr>
          <p:grpSpPr>
            <a:xfrm>
              <a:off x="5904381" y="824828"/>
              <a:ext cx="4470552" cy="727107"/>
              <a:chOff x="6514967" y="1367237"/>
              <a:chExt cx="4550200" cy="72710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C279EB-25F2-4AAC-812A-C5EF117055F7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343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120ME0026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10B0A2E-B69D-4686-9B34-E9CF61AD14CF}"/>
                  </a:ext>
                </a:extLst>
              </p:cNvPr>
              <p:cNvSpPr txBox="1"/>
              <p:nvPr/>
            </p:nvSpPr>
            <p:spPr>
              <a:xfrm>
                <a:off x="6514967" y="1367237"/>
                <a:ext cx="4507692" cy="34386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AMAN KUMAR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331986-E857-4609-B617-F76377A73F02}"/>
                </a:ext>
              </a:extLst>
            </p:cNvPr>
            <p:cNvSpPr txBox="1"/>
            <p:nvPr/>
          </p:nvSpPr>
          <p:spPr>
            <a:xfrm>
              <a:off x="4753010" y="960653"/>
              <a:ext cx="816538" cy="48714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D1B7BFE-C7D7-4846-B6EF-E78809137F86}"/>
                </a:ext>
              </a:extLst>
            </p:cNvPr>
            <p:cNvSpPr/>
            <p:nvPr/>
          </p:nvSpPr>
          <p:spPr>
            <a:xfrm>
              <a:off x="4753009" y="790578"/>
              <a:ext cx="958096" cy="829390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B7350D3-4353-45F7-BF03-021199F2298D}"/>
              </a:ext>
            </a:extLst>
          </p:cNvPr>
          <p:cNvGrpSpPr/>
          <p:nvPr/>
        </p:nvGrpSpPr>
        <p:grpSpPr>
          <a:xfrm>
            <a:off x="6426346" y="1572213"/>
            <a:ext cx="5595548" cy="958096"/>
            <a:chOff x="5276743" y="2230161"/>
            <a:chExt cx="5595548" cy="95809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D39D320-44C3-45A3-BB6D-400026F3020C}"/>
                </a:ext>
              </a:extLst>
            </p:cNvPr>
            <p:cNvGrpSpPr/>
            <p:nvPr/>
          </p:nvGrpSpPr>
          <p:grpSpPr>
            <a:xfrm>
              <a:off x="6443503" y="2309100"/>
              <a:ext cx="4428788" cy="707886"/>
              <a:chOff x="6557475" y="1411926"/>
              <a:chExt cx="4507692" cy="707886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2B1483-4729-4FCB-8A42-9C3435FD0447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120ME0013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04EDEA-EFF2-4A05-A482-92CFDD885CEF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ROHIT BAJIYA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A08F88-D243-4550-8E31-B93DA73D17CE}"/>
                </a:ext>
              </a:extLst>
            </p:cNvPr>
            <p:cNvSpPr txBox="1"/>
            <p:nvPr/>
          </p:nvSpPr>
          <p:spPr>
            <a:xfrm>
              <a:off x="5276743" y="2447599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9B487FA-C5D3-415D-9C56-BE12457EB2F4}"/>
                </a:ext>
              </a:extLst>
            </p:cNvPr>
            <p:cNvSpPr/>
            <p:nvPr/>
          </p:nvSpPr>
          <p:spPr>
            <a:xfrm>
              <a:off x="5276743" y="2230161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1943C8E-7316-4346-AF7D-CBEB760F9A17}"/>
              </a:ext>
            </a:extLst>
          </p:cNvPr>
          <p:cNvGrpSpPr/>
          <p:nvPr/>
        </p:nvGrpSpPr>
        <p:grpSpPr>
          <a:xfrm>
            <a:off x="6426346" y="2763889"/>
            <a:ext cx="5595548" cy="958096"/>
            <a:chOff x="5800477" y="3669744"/>
            <a:chExt cx="5595548" cy="95809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9FCB8E2-BFA8-4C4D-97A9-E20899D344C9}"/>
                </a:ext>
              </a:extLst>
            </p:cNvPr>
            <p:cNvGrpSpPr/>
            <p:nvPr/>
          </p:nvGrpSpPr>
          <p:grpSpPr>
            <a:xfrm>
              <a:off x="6967237" y="3748683"/>
              <a:ext cx="4428788" cy="707886"/>
              <a:chOff x="6557475" y="1411926"/>
              <a:chExt cx="4507692" cy="707886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B7BC9CB-C0B8-4DE9-99B3-27BACBC4E04A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120ME0008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3AEF471-EEEB-40C9-97CC-790BB0C9B8B7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ABISHEK SHARMA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987524-AF6F-4CD2-A1BD-5ADC8F48C5CF}"/>
                </a:ext>
              </a:extLst>
            </p:cNvPr>
            <p:cNvSpPr txBox="1"/>
            <p:nvPr/>
          </p:nvSpPr>
          <p:spPr>
            <a:xfrm>
              <a:off x="5800477" y="3887182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5C05B87-5692-4628-A1F1-262A89461E67}"/>
                </a:ext>
              </a:extLst>
            </p:cNvPr>
            <p:cNvSpPr/>
            <p:nvPr/>
          </p:nvSpPr>
          <p:spPr>
            <a:xfrm>
              <a:off x="5800477" y="3669744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CC2E432-B497-422F-8B32-AB2B0B147F5D}"/>
              </a:ext>
            </a:extLst>
          </p:cNvPr>
          <p:cNvGrpSpPr/>
          <p:nvPr/>
        </p:nvGrpSpPr>
        <p:grpSpPr>
          <a:xfrm>
            <a:off x="6496976" y="3957573"/>
            <a:ext cx="5595548" cy="958096"/>
            <a:chOff x="6324210" y="5109327"/>
            <a:chExt cx="5595548" cy="95809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4968D29-C51E-4772-95A3-C35833739789}"/>
                </a:ext>
              </a:extLst>
            </p:cNvPr>
            <p:cNvGrpSpPr/>
            <p:nvPr/>
          </p:nvGrpSpPr>
          <p:grpSpPr>
            <a:xfrm>
              <a:off x="7490970" y="5188266"/>
              <a:ext cx="4428788" cy="707886"/>
              <a:chOff x="6557475" y="1411926"/>
              <a:chExt cx="4507692" cy="707886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97DAC5E-6F2D-4076-B60D-21553D5F40D8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120EC0007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D3F3B3A-F7F3-4BF4-B2C0-3E0DDB19AB2D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P.JOSHNA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31FB6E-8C9A-40B7-8594-A93E33F43832}"/>
                </a:ext>
              </a:extLst>
            </p:cNvPr>
            <p:cNvSpPr txBox="1"/>
            <p:nvPr/>
          </p:nvSpPr>
          <p:spPr>
            <a:xfrm>
              <a:off x="6324210" y="5326765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40CF0BC-5F8F-4C30-8EC7-27D55E1038BE}"/>
                </a:ext>
              </a:extLst>
            </p:cNvPr>
            <p:cNvSpPr/>
            <p:nvPr/>
          </p:nvSpPr>
          <p:spPr>
            <a:xfrm>
              <a:off x="6324210" y="5109327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DF8E06D-B8BF-4F1D-B167-4621298F421C}"/>
              </a:ext>
            </a:extLst>
          </p:cNvPr>
          <p:cNvSpPr txBox="1"/>
          <p:nvPr/>
        </p:nvSpPr>
        <p:spPr>
          <a:xfrm>
            <a:off x="853932" y="100095"/>
            <a:ext cx="5320033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  <a:cs typeface="Arial" pitchFamily="34" charset="0"/>
              </a:rPr>
              <a:t>MEET OUR TEAM</a:t>
            </a:r>
          </a:p>
          <a:p>
            <a:r>
              <a:rPr lang="en-US" altLang="ko-KR" sz="4400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  <a:cs typeface="Arial" pitchFamily="34" charset="0"/>
              </a:rPr>
              <a:t>‘DIGITAL ALPHA’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4AD127-6A4B-07B2-21CF-91200CCA9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917" y="5206081"/>
            <a:ext cx="957155" cy="846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E112F6-F3E0-D9A2-891D-BFB67D933E9B}"/>
              </a:ext>
            </a:extLst>
          </p:cNvPr>
          <p:cNvSpPr txBox="1"/>
          <p:nvPr/>
        </p:nvSpPr>
        <p:spPr>
          <a:xfrm>
            <a:off x="7654625" y="5221109"/>
            <a:ext cx="3224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M.PUSHPALATHA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C018E2-0B98-F544-256A-C06E491A1ECC}"/>
              </a:ext>
            </a:extLst>
          </p:cNvPr>
          <p:cNvSpPr txBox="1"/>
          <p:nvPr/>
        </p:nvSpPr>
        <p:spPr>
          <a:xfrm flipH="1">
            <a:off x="7663736" y="5585998"/>
            <a:ext cx="280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120EC0033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C63C08-9B46-150D-B1E4-7A675F181D7F}"/>
              </a:ext>
            </a:extLst>
          </p:cNvPr>
          <p:cNvSpPr txBox="1"/>
          <p:nvPr/>
        </p:nvSpPr>
        <p:spPr>
          <a:xfrm>
            <a:off x="6658579" y="5377275"/>
            <a:ext cx="796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8151A9-7FFE-3648-BFD9-7E7B26B5E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90" y="273143"/>
            <a:ext cx="2127379" cy="209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10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 Placeholder 10">
            <a:extLst>
              <a:ext uri="{FF2B5EF4-FFF2-40B4-BE49-F238E27FC236}">
                <a16:creationId xmlns:a16="http://schemas.microsoft.com/office/drawing/2014/main" id="{092F69B6-FD97-4B5A-A5DF-49B244C9D9EF}"/>
              </a:ext>
            </a:extLst>
          </p:cNvPr>
          <p:cNvSpPr txBox="1">
            <a:spLocks/>
          </p:cNvSpPr>
          <p:nvPr/>
        </p:nvSpPr>
        <p:spPr>
          <a:xfrm>
            <a:off x="3441290" y="740274"/>
            <a:ext cx="3470786" cy="147122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i="1" dirty="0">
                <a:solidFill>
                  <a:schemeClr val="bg1"/>
                </a:solidFill>
                <a:latin typeface="Cooper Black" panose="0208090404030B020404" pitchFamily="18" charset="0"/>
                <a:cs typeface="Aharoni" panose="02010803020104030203" pitchFamily="2" charset="-79"/>
              </a:rPr>
              <a:t>PROBLEM STATEMENT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87337" y="2873829"/>
            <a:ext cx="5860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“Alternate way of controlling household appliances instead of manual control, for energy saving and time saving etc”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E649CC1-694E-445F-8081-039BEBAF6CFF}"/>
              </a:ext>
            </a:extLst>
          </p:cNvPr>
          <p:cNvSpPr txBox="1"/>
          <p:nvPr/>
        </p:nvSpPr>
        <p:spPr>
          <a:xfrm rot="1898085">
            <a:off x="4598773" y="3094049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52DD8E-9734-426C-9C62-C29DFBB0AD2B}"/>
              </a:ext>
            </a:extLst>
          </p:cNvPr>
          <p:cNvSpPr txBox="1"/>
          <p:nvPr/>
        </p:nvSpPr>
        <p:spPr>
          <a:xfrm>
            <a:off x="5496051" y="4567376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C79D29FA-6879-46AC-8A96-940DA2FFE536}"/>
              </a:ext>
            </a:extLst>
          </p:cNvPr>
          <p:cNvSpPr/>
          <p:nvPr/>
        </p:nvSpPr>
        <p:spPr>
          <a:xfrm rot="19800000">
            <a:off x="6674883" y="291254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Block Arc 10">
            <a:extLst>
              <a:ext uri="{FF2B5EF4-FFF2-40B4-BE49-F238E27FC236}">
                <a16:creationId xmlns:a16="http://schemas.microsoft.com/office/drawing/2014/main" id="{8063C388-777E-4A95-AB94-8DB1DC54A2AB}"/>
              </a:ext>
            </a:extLst>
          </p:cNvPr>
          <p:cNvSpPr/>
          <p:nvPr/>
        </p:nvSpPr>
        <p:spPr>
          <a:xfrm rot="1800000">
            <a:off x="5268606" y="269832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77ECF53D-F896-422F-AF23-94844A7BAFB4}"/>
              </a:ext>
            </a:extLst>
          </p:cNvPr>
          <p:cNvSpPr>
            <a:spLocks noChangeAspect="1"/>
          </p:cNvSpPr>
          <p:nvPr/>
        </p:nvSpPr>
        <p:spPr>
          <a:xfrm>
            <a:off x="5895233" y="412672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13" name="Picture 12" descr="Arduino-HC05-Circuit-Diag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1784"/>
            <a:ext cx="5313145" cy="4640752"/>
          </a:xfrm>
          <a:prstGeom prst="rect">
            <a:avLst/>
          </a:prstGeom>
        </p:spPr>
      </p:pic>
      <p:pic>
        <p:nvPicPr>
          <p:cNvPr id="2" name="Picture 1" descr="robojax_4ch_ssr_wiring.jpg">
            <a:extLst>
              <a:ext uri="{FF2B5EF4-FFF2-40B4-BE49-F238E27FC236}">
                <a16:creationId xmlns:a16="http://schemas.microsoft.com/office/drawing/2014/main" id="{AA28F74D-6275-C17F-EEDA-9C96E6E74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522" y="1291914"/>
            <a:ext cx="6506678" cy="53932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E2F7AE-1EC7-39B0-D16B-671EAB0AE083}"/>
              </a:ext>
            </a:extLst>
          </p:cNvPr>
          <p:cNvSpPr txBox="1"/>
          <p:nvPr/>
        </p:nvSpPr>
        <p:spPr>
          <a:xfrm>
            <a:off x="3386016" y="264089"/>
            <a:ext cx="5313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>
                <a:latin typeface="Algerian" panose="04020705040A02060702" pitchFamily="82" charset="0"/>
              </a:rPr>
              <a:t>   Quick Recap…..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val 7">
            <a:extLst>
              <a:ext uri="{FF2B5EF4-FFF2-40B4-BE49-F238E27FC236}">
                <a16:creationId xmlns:a16="http://schemas.microsoft.com/office/drawing/2014/main" id="{3A941426-822E-411E-8CE4-78F2E46CD16C}"/>
              </a:ext>
            </a:extLst>
          </p:cNvPr>
          <p:cNvSpPr/>
          <p:nvPr/>
        </p:nvSpPr>
        <p:spPr>
          <a:xfrm>
            <a:off x="10847397" y="3859701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6" name="Rounded Rectangle 12">
            <a:extLst>
              <a:ext uri="{FF2B5EF4-FFF2-40B4-BE49-F238E27FC236}">
                <a16:creationId xmlns:a16="http://schemas.microsoft.com/office/drawing/2014/main" id="{C96CAF40-B525-4057-8095-37E0B9C1272D}"/>
              </a:ext>
            </a:extLst>
          </p:cNvPr>
          <p:cNvSpPr>
            <a:spLocks noChangeAspect="1"/>
          </p:cNvSpPr>
          <p:nvPr/>
        </p:nvSpPr>
        <p:spPr>
          <a:xfrm>
            <a:off x="6319840" y="3877474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" name="Rounded Rectangle 1">
            <a:extLst>
              <a:ext uri="{FF2B5EF4-FFF2-40B4-BE49-F238E27FC236}">
                <a16:creationId xmlns:a16="http://schemas.microsoft.com/office/drawing/2014/main" id="{4D25FCA5-270F-469D-9D40-C1E9F056E472}"/>
              </a:ext>
            </a:extLst>
          </p:cNvPr>
          <p:cNvSpPr>
            <a:spLocks/>
          </p:cNvSpPr>
          <p:nvPr/>
        </p:nvSpPr>
        <p:spPr>
          <a:xfrm>
            <a:off x="9322741" y="3919130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061F1A-4995-13AF-F043-32DEEE1CECEF}"/>
              </a:ext>
            </a:extLst>
          </p:cNvPr>
          <p:cNvSpPr txBox="1"/>
          <p:nvPr/>
        </p:nvSpPr>
        <p:spPr>
          <a:xfrm>
            <a:off x="852099" y="186612"/>
            <a:ext cx="65304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3200" u="sng" dirty="0">
              <a:solidFill>
                <a:schemeClr val="tx1">
                  <a:lumMod val="95000"/>
                  <a:lumOff val="5000"/>
                </a:schemeClr>
              </a:solidFill>
              <a:latin typeface="Rockwell Extra Bold" panose="02060903040505020403" pitchFamily="18" charset="0"/>
            </a:endParaRPr>
          </a:p>
          <a:p>
            <a:r>
              <a:rPr lang="en-IN" sz="4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Circuit Model</a:t>
            </a:r>
          </a:p>
        </p:txBody>
      </p:sp>
      <p:pic>
        <p:nvPicPr>
          <p:cNvPr id="7" name="Picture 2" descr="C:\Users\SUPER\Downloads\pd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1871" y="444138"/>
            <a:ext cx="2093078" cy="1374072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859754-3422-24FD-285D-5CFF83378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55" y="1572026"/>
            <a:ext cx="8675673" cy="469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08017EF-1C33-45E0-845C-3637289462A0}"/>
              </a:ext>
            </a:extLst>
          </p:cNvPr>
          <p:cNvSpPr/>
          <p:nvPr/>
        </p:nvSpPr>
        <p:spPr>
          <a:xfrm>
            <a:off x="3487932" y="1467852"/>
            <a:ext cx="4104" cy="3922295"/>
          </a:xfrm>
          <a:custGeom>
            <a:avLst/>
            <a:gdLst>
              <a:gd name="connsiteX0" fmla="*/ 4105 w 4104"/>
              <a:gd name="connsiteY0" fmla="*/ 0 h 3922295"/>
              <a:gd name="connsiteX1" fmla="*/ 4105 w 4104"/>
              <a:gd name="connsiteY1" fmla="*/ 3922295 h 3922295"/>
              <a:gd name="connsiteX2" fmla="*/ 175 w 4104"/>
              <a:gd name="connsiteY2" fmla="*/ 3920330 h 3922295"/>
              <a:gd name="connsiteX3" fmla="*/ 175 w 4104"/>
              <a:gd name="connsiteY3" fmla="*/ 3904609 h 3922295"/>
              <a:gd name="connsiteX4" fmla="*/ 175 w 4104"/>
              <a:gd name="connsiteY4" fmla="*/ 17686 h 3922295"/>
              <a:gd name="connsiteX5" fmla="*/ 4105 w 4104"/>
              <a:gd name="connsiteY5" fmla="*/ 0 h 392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04" h="3922295">
                <a:moveTo>
                  <a:pt x="4105" y="0"/>
                </a:moveTo>
                <a:cubicBezTo>
                  <a:pt x="4105" y="1307563"/>
                  <a:pt x="4105" y="2614732"/>
                  <a:pt x="4105" y="3922295"/>
                </a:cubicBezTo>
                <a:cubicBezTo>
                  <a:pt x="2926" y="3921509"/>
                  <a:pt x="568" y="3921116"/>
                  <a:pt x="175" y="3920330"/>
                </a:cubicBezTo>
                <a:cubicBezTo>
                  <a:pt x="-218" y="3915221"/>
                  <a:pt x="175" y="3909719"/>
                  <a:pt x="175" y="3904609"/>
                </a:cubicBezTo>
                <a:cubicBezTo>
                  <a:pt x="175" y="2608837"/>
                  <a:pt x="175" y="1313458"/>
                  <a:pt x="175" y="17686"/>
                </a:cubicBezTo>
                <a:cubicBezTo>
                  <a:pt x="568" y="11790"/>
                  <a:pt x="2926" y="5895"/>
                  <a:pt x="4105" y="0"/>
                </a:cubicBezTo>
                <a:close/>
              </a:path>
            </a:pathLst>
          </a:custGeom>
          <a:solidFill>
            <a:srgbClr val="FFFFFF"/>
          </a:solidFill>
          <a:ln w="39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FF01EE-352F-76B1-EE33-08AA5FF4CF9E}"/>
              </a:ext>
            </a:extLst>
          </p:cNvPr>
          <p:cNvSpPr txBox="1"/>
          <p:nvPr/>
        </p:nvSpPr>
        <p:spPr>
          <a:xfrm>
            <a:off x="3157086" y="269507"/>
            <a:ext cx="5736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ooper Black" panose="0208090404030B020404" pitchFamily="18" charset="0"/>
              </a:rPr>
              <a:t>How does that Work?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BC817A-EC2C-0AB6-468B-F9F6DACB77E1}"/>
              </a:ext>
            </a:extLst>
          </p:cNvPr>
          <p:cNvSpPr txBox="1"/>
          <p:nvPr/>
        </p:nvSpPr>
        <p:spPr>
          <a:xfrm>
            <a:off x="819415" y="1333378"/>
            <a:ext cx="494611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1400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IN" sz="1400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1400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setup</a:t>
            </a:r>
            <a:r>
              <a:rPr lang="en-IN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IN" sz="14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IN" sz="1400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pinMode</a:t>
            </a:r>
            <a:r>
              <a:rPr lang="en-IN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400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13</a:t>
            </a:r>
            <a: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,OUTPUT</a:t>
            </a:r>
            <a:r>
              <a:rPr lang="en-IN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1400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Serial</a:t>
            </a:r>
            <a:r>
              <a:rPr lang="en-IN" sz="1400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sz="1400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IN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400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9600</a:t>
            </a:r>
            <a:r>
              <a:rPr lang="en-IN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IN" sz="1400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digitalWrite</a:t>
            </a:r>
            <a:r>
              <a:rPr lang="en-IN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400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13</a:t>
            </a:r>
            <a: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,HIGH</a:t>
            </a:r>
            <a:r>
              <a:rPr lang="en-IN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r>
              <a:rPr lang="en-IN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IN" sz="1400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1400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loop</a:t>
            </a:r>
            <a:r>
              <a:rPr lang="en-IN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IN" sz="14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IN" sz="1400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IN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400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Serial</a:t>
            </a:r>
            <a:r>
              <a:rPr lang="en-IN" sz="1400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sz="1400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available</a:t>
            </a:r>
            <a:r>
              <a:rPr lang="en-IN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()){</a:t>
            </a:r>
            <a:endParaRPr lang="en-IN" sz="14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IN" sz="1400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1400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Serial</a:t>
            </a:r>
            <a:r>
              <a:rPr lang="en-IN" sz="1400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sz="1400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read</a:t>
            </a:r>
            <a:r>
              <a:rPr lang="en-IN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IN" sz="1400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Serial</a:t>
            </a:r>
            <a:r>
              <a:rPr lang="en-IN" sz="1400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sz="1400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IN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400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IN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IN" sz="14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1400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IN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400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=='1'</a:t>
            </a:r>
            <a:r>
              <a:rPr lang="en-IN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){</a:t>
            </a:r>
            <a:endParaRPr lang="en-IN" sz="14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IN" sz="1400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digitalWrite</a:t>
            </a:r>
            <a:r>
              <a:rPr lang="en-IN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400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13</a:t>
            </a:r>
            <a: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,LOW</a:t>
            </a:r>
            <a:r>
              <a:rPr lang="en-IN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r>
              <a:rPr lang="en-IN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IN" sz="14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1400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1400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IN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400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=='2'</a:t>
            </a:r>
            <a:r>
              <a:rPr lang="en-IN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){</a:t>
            </a:r>
            <a:endParaRPr lang="en-IN" sz="14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IN" sz="1400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digitalWrite</a:t>
            </a:r>
            <a:r>
              <a:rPr lang="en-IN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400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13</a:t>
            </a:r>
            <a: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,HIGH</a:t>
            </a:r>
            <a:r>
              <a:rPr lang="en-IN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IN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IN" sz="1400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delay</a:t>
            </a:r>
            <a:r>
              <a:rPr lang="en-IN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400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IN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IN" sz="14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IN" sz="14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IN" sz="14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endParaRPr lang="en-IN" sz="14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endParaRPr lang="en-IN" sz="1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45383-B387-C45B-4831-7D74B2188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34" y="1467852"/>
            <a:ext cx="6778555" cy="496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A54DD9F-147E-FB69-69DC-9443B044E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350"/>
            <a:ext cx="4100362" cy="5325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D6C83A-2257-7AF0-C0CD-9ED9DA028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27" y="1263349"/>
            <a:ext cx="3947373" cy="54052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2A6BEE-4505-86FB-2441-4A77725F0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408" y="1183907"/>
            <a:ext cx="3874592" cy="55634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40CA423-B2F8-0C67-2CF1-25B4B0796B5A}"/>
              </a:ext>
            </a:extLst>
          </p:cNvPr>
          <p:cNvSpPr txBox="1"/>
          <p:nvPr/>
        </p:nvSpPr>
        <p:spPr>
          <a:xfrm>
            <a:off x="3070460" y="268875"/>
            <a:ext cx="665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chemeClr val="bg1"/>
                </a:solidFill>
                <a:latin typeface="Britannic Bold" panose="020B0903060703020204" pitchFamily="34" charset="0"/>
              </a:rPr>
              <a:t>ARDUINO BLUETOOTH CODE</a:t>
            </a: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83A58B-CE74-80A4-3356-9EBABECE0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9" y="1392656"/>
            <a:ext cx="4158113" cy="5318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BEDF17-2B31-A8FD-7C30-503FDDB44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35" y="1392656"/>
            <a:ext cx="4124649" cy="54494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330478-C996-C071-7B1B-5032A37324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483" y="1684503"/>
            <a:ext cx="3466567" cy="31570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040258-EBC4-CEAF-17E7-1F1AFE74BE8D}"/>
              </a:ext>
            </a:extLst>
          </p:cNvPr>
          <p:cNvSpPr txBox="1"/>
          <p:nvPr/>
        </p:nvSpPr>
        <p:spPr>
          <a:xfrm>
            <a:off x="3272589" y="365761"/>
            <a:ext cx="6294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chemeClr val="bg1"/>
                </a:solidFill>
                <a:latin typeface="Britannic Bold" panose="020B0903060703020204" pitchFamily="34" charset="0"/>
              </a:rPr>
              <a:t>ARDUINO BLUETOOTH CODE</a:t>
            </a: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b="1" dirty="0">
                <a:latin typeface="Britannic Bold" panose="020B0903060703020204" pitchFamily="34" charset="0"/>
              </a:rPr>
              <a:t>Arduino Bluetooth Controller APP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CC726B-8BCF-4A2F-974E-858ED7D22329}"/>
              </a:ext>
            </a:extLst>
          </p:cNvPr>
          <p:cNvSpPr txBox="1"/>
          <p:nvPr/>
        </p:nvSpPr>
        <p:spPr>
          <a:xfrm>
            <a:off x="4330949" y="6207031"/>
            <a:ext cx="2472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ko-KR" sz="1600" b="1" dirty="0">
                <a:solidFill>
                  <a:schemeClr val="accent2"/>
                </a:solidFill>
                <a:cs typeface="Arial" pitchFamily="34" charset="0"/>
              </a:rPr>
              <a:t>Select Bluetooth HC-05.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FB5347-7FF2-4941-8542-E0932F9F9BF7}"/>
              </a:ext>
            </a:extLst>
          </p:cNvPr>
          <p:cNvSpPr txBox="1"/>
          <p:nvPr/>
        </p:nvSpPr>
        <p:spPr>
          <a:xfrm>
            <a:off x="8601610" y="6145158"/>
            <a:ext cx="2472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ko-KR" sz="1600" b="1" dirty="0">
                <a:solidFill>
                  <a:schemeClr val="accent3"/>
                </a:solidFill>
                <a:cs typeface="Arial" pitchFamily="34" charset="0"/>
              </a:rPr>
              <a:t>Connect to switch mode.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308E157-B582-89FD-A077-DD560A527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55" y="1303291"/>
            <a:ext cx="2986483" cy="455728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27B5C8F-C6B9-3ED6-7235-1A6C3EE98FF2}"/>
              </a:ext>
            </a:extLst>
          </p:cNvPr>
          <p:cNvSpPr txBox="1"/>
          <p:nvPr/>
        </p:nvSpPr>
        <p:spPr>
          <a:xfrm>
            <a:off x="575909" y="6145156"/>
            <a:ext cx="2472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Open the app and allow Bluetooth connections.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643B5373-5EB6-2A29-6665-DA0CB5EA0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49" y="1349820"/>
            <a:ext cx="2922278" cy="436100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40B33D9-8E6D-4707-5B3B-3258E30F8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683" y="1381969"/>
            <a:ext cx="2857859" cy="447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4962</TotalTime>
  <Words>302</Words>
  <Application>Microsoft Office PowerPoint</Application>
  <PresentationFormat>Widescreen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Algerian</vt:lpstr>
      <vt:lpstr>Arial</vt:lpstr>
      <vt:lpstr>Arial Black</vt:lpstr>
      <vt:lpstr>Arial Body</vt:lpstr>
      <vt:lpstr>Britannic Bold</vt:lpstr>
      <vt:lpstr>Calibri</vt:lpstr>
      <vt:lpstr>Calibri Light</vt:lpstr>
      <vt:lpstr>Cambria</vt:lpstr>
      <vt:lpstr>Consolas</vt:lpstr>
      <vt:lpstr>Cooper Black</vt:lpstr>
      <vt:lpstr>Rockwell Extra Bold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Joshna P</cp:lastModifiedBy>
  <cp:revision>94</cp:revision>
  <dcterms:created xsi:type="dcterms:W3CDTF">2020-01-20T05:08:25Z</dcterms:created>
  <dcterms:modified xsi:type="dcterms:W3CDTF">2023-01-29T16:12:46Z</dcterms:modified>
</cp:coreProperties>
</file>